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69" r:id="rId1"/>
  </p:sldMasterIdLst>
  <p:notesMasterIdLst>
    <p:notesMasterId r:id="rId33"/>
  </p:notesMasterIdLst>
  <p:sldIdLst>
    <p:sldId id="261" r:id="rId2"/>
    <p:sldId id="3374" r:id="rId3"/>
    <p:sldId id="3395" r:id="rId4"/>
    <p:sldId id="3339" r:id="rId5"/>
    <p:sldId id="2706" r:id="rId6"/>
    <p:sldId id="3369" r:id="rId7"/>
    <p:sldId id="306" r:id="rId8"/>
    <p:sldId id="304" r:id="rId9"/>
    <p:sldId id="307" r:id="rId10"/>
    <p:sldId id="308" r:id="rId11"/>
    <p:sldId id="309" r:id="rId12"/>
    <p:sldId id="3370" r:id="rId13"/>
    <p:sldId id="3371" r:id="rId14"/>
    <p:sldId id="3373" r:id="rId15"/>
    <p:sldId id="3389" r:id="rId16"/>
    <p:sldId id="3376" r:id="rId17"/>
    <p:sldId id="3384" r:id="rId18"/>
    <p:sldId id="3386" r:id="rId19"/>
    <p:sldId id="3385" r:id="rId20"/>
    <p:sldId id="3379" r:id="rId21"/>
    <p:sldId id="3391" r:id="rId22"/>
    <p:sldId id="3390" r:id="rId23"/>
    <p:sldId id="3393" r:id="rId24"/>
    <p:sldId id="3387" r:id="rId25"/>
    <p:sldId id="3394" r:id="rId26"/>
    <p:sldId id="3397" r:id="rId27"/>
    <p:sldId id="3398" r:id="rId28"/>
    <p:sldId id="3399" r:id="rId29"/>
    <p:sldId id="3400" r:id="rId30"/>
    <p:sldId id="303" r:id="rId31"/>
    <p:sldId id="29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64A2"/>
    <a:srgbClr val="CC600F"/>
    <a:srgbClr val="5783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97BDEE-D020-1B4F-B342-1DD5668278A8}" v="1607" dt="2024-05-09T20:53:15.8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392"/>
    <p:restoredTop sz="93860"/>
  </p:normalViewPr>
  <p:slideViewPr>
    <p:cSldViewPr snapToGrid="0">
      <p:cViewPr varScale="1">
        <p:scale>
          <a:sx n="88" d="100"/>
          <a:sy n="88" d="100"/>
        </p:scale>
        <p:origin x="184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epen Garg" userId="d52c48bee00344c8" providerId="LiveId" clId="{BC97BDEE-D020-1B4F-B342-1DD5668278A8}"/>
    <pc:docChg chg="undo redo custSel addSld delSld modSld sldOrd addMainMaster delMainMaster modMainMaster">
      <pc:chgData name="Deepen Garg" userId="d52c48bee00344c8" providerId="LiveId" clId="{BC97BDEE-D020-1B4F-B342-1DD5668278A8}" dt="2024-05-11T12:08:31.151" v="10868" actId="20577"/>
      <pc:docMkLst>
        <pc:docMk/>
      </pc:docMkLst>
      <pc:sldChg chg="modSp del mod">
        <pc:chgData name="Deepen Garg" userId="d52c48bee00344c8" providerId="LiveId" clId="{BC97BDEE-D020-1B4F-B342-1DD5668278A8}" dt="2024-05-07T12:03:09.805" v="311" actId="2696"/>
        <pc:sldMkLst>
          <pc:docMk/>
          <pc:sldMk cId="3563455878" sldId="256"/>
        </pc:sldMkLst>
        <pc:spChg chg="mod">
          <ac:chgData name="Deepen Garg" userId="d52c48bee00344c8" providerId="LiveId" clId="{BC97BDEE-D020-1B4F-B342-1DD5668278A8}" dt="2024-05-07T09:25:44.456" v="2"/>
          <ac:spMkLst>
            <pc:docMk/>
            <pc:sldMk cId="3563455878" sldId="256"/>
            <ac:spMk id="2" creationId="{95A1EB71-14B7-BE2A-1D30-889A6CAB24E5}"/>
          </ac:spMkLst>
        </pc:spChg>
        <pc:spChg chg="mod">
          <ac:chgData name="Deepen Garg" userId="d52c48bee00344c8" providerId="LiveId" clId="{BC97BDEE-D020-1B4F-B342-1DD5668278A8}" dt="2024-05-07T12:02:37.595" v="309" actId="1035"/>
          <ac:spMkLst>
            <pc:docMk/>
            <pc:sldMk cId="3563455878" sldId="256"/>
            <ac:spMk id="3" creationId="{BFBEDDBE-D313-9923-FC8E-D4C858CF49C5}"/>
          </ac:spMkLst>
        </pc:spChg>
      </pc:sldChg>
      <pc:sldChg chg="addSp delSp modSp mod">
        <pc:chgData name="Deepen Garg" userId="d52c48bee00344c8" providerId="LiveId" clId="{BC97BDEE-D020-1B4F-B342-1DD5668278A8}" dt="2024-05-08T19:43:08.261" v="3008" actId="20577"/>
        <pc:sldMkLst>
          <pc:docMk/>
          <pc:sldMk cId="1350070633" sldId="259"/>
        </pc:sldMkLst>
        <pc:spChg chg="mod">
          <ac:chgData name="Deepen Garg" userId="d52c48bee00344c8" providerId="LiveId" clId="{BC97BDEE-D020-1B4F-B342-1DD5668278A8}" dt="2024-05-07T09:25:44.456" v="2"/>
          <ac:spMkLst>
            <pc:docMk/>
            <pc:sldMk cId="1350070633" sldId="259"/>
            <ac:spMk id="2" creationId="{52CF7889-3A9C-49F0-09E5-72729BA5B21B}"/>
          </ac:spMkLst>
        </pc:spChg>
        <pc:spChg chg="mod">
          <ac:chgData name="Deepen Garg" userId="d52c48bee00344c8" providerId="LiveId" clId="{BC97BDEE-D020-1B4F-B342-1DD5668278A8}" dt="2024-05-08T19:43:08.261" v="3008" actId="20577"/>
          <ac:spMkLst>
            <pc:docMk/>
            <pc:sldMk cId="1350070633" sldId="259"/>
            <ac:spMk id="3" creationId="{C8CE5261-1F22-D71D-C424-F1CC4CDEE296}"/>
          </ac:spMkLst>
        </pc:spChg>
        <pc:spChg chg="add del mod">
          <ac:chgData name="Deepen Garg" userId="d52c48bee00344c8" providerId="LiveId" clId="{BC97BDEE-D020-1B4F-B342-1DD5668278A8}" dt="2024-05-07T12:26:10.736" v="625"/>
          <ac:spMkLst>
            <pc:docMk/>
            <pc:sldMk cId="1350070633" sldId="259"/>
            <ac:spMk id="4" creationId="{17A4DBD6-D0EB-1A31-F240-FC3FD44B1F74}"/>
          </ac:spMkLst>
        </pc:spChg>
        <pc:spChg chg="add del mod">
          <ac:chgData name="Deepen Garg" userId="d52c48bee00344c8" providerId="LiveId" clId="{BC97BDEE-D020-1B4F-B342-1DD5668278A8}" dt="2024-05-07T12:23:09.734" v="618"/>
          <ac:spMkLst>
            <pc:docMk/>
            <pc:sldMk cId="1350070633" sldId="259"/>
            <ac:spMk id="4" creationId="{774F8FED-64B7-3D1B-A498-B6A8BBDD4553}"/>
          </ac:spMkLst>
        </pc:spChg>
        <pc:spChg chg="del mod">
          <ac:chgData name="Deepen Garg" userId="d52c48bee00344c8" providerId="LiveId" clId="{BC97BDEE-D020-1B4F-B342-1DD5668278A8}" dt="2024-05-07T12:09:26.579" v="555"/>
          <ac:spMkLst>
            <pc:docMk/>
            <pc:sldMk cId="1350070633" sldId="259"/>
            <ac:spMk id="4" creationId="{87A58C68-8D13-063E-205B-08671D8EFDF9}"/>
          </ac:spMkLst>
        </pc:spChg>
        <pc:spChg chg="del mod">
          <ac:chgData name="Deepen Garg" userId="d52c48bee00344c8" providerId="LiveId" clId="{BC97BDEE-D020-1B4F-B342-1DD5668278A8}" dt="2024-05-07T12:09:26.579" v="555"/>
          <ac:spMkLst>
            <pc:docMk/>
            <pc:sldMk cId="1350070633" sldId="259"/>
            <ac:spMk id="5" creationId="{BDC208C3-CDF8-9C4B-9514-632B0DA8A51A}"/>
          </ac:spMkLst>
        </pc:spChg>
        <pc:spChg chg="add del mod">
          <ac:chgData name="Deepen Garg" userId="d52c48bee00344c8" providerId="LiveId" clId="{BC97BDEE-D020-1B4F-B342-1DD5668278A8}" dt="2024-05-07T12:26:09.634" v="623"/>
          <ac:spMkLst>
            <pc:docMk/>
            <pc:sldMk cId="1350070633" sldId="259"/>
            <ac:spMk id="5" creationId="{FC4AA341-6152-4AF9-64FE-438CB6F87298}"/>
          </ac:spMkLst>
        </pc:spChg>
        <pc:spChg chg="add del mod">
          <ac:chgData name="Deepen Garg" userId="d52c48bee00344c8" providerId="LiveId" clId="{BC97BDEE-D020-1B4F-B342-1DD5668278A8}" dt="2024-05-07T12:26:10.091" v="624"/>
          <ac:spMkLst>
            <pc:docMk/>
            <pc:sldMk cId="1350070633" sldId="259"/>
            <ac:spMk id="6" creationId="{DAF51F32-3689-2A3D-8887-D23EE89D005A}"/>
          </ac:spMkLst>
        </pc:spChg>
        <pc:spChg chg="add del mod">
          <ac:chgData name="Deepen Garg" userId="d52c48bee00344c8" providerId="LiveId" clId="{BC97BDEE-D020-1B4F-B342-1DD5668278A8}" dt="2024-05-07T12:12:21.090" v="575"/>
          <ac:spMkLst>
            <pc:docMk/>
            <pc:sldMk cId="1350070633" sldId="259"/>
            <ac:spMk id="7" creationId="{E9B9248A-6276-82E0-1067-3231407A64E5}"/>
          </ac:spMkLst>
        </pc:spChg>
      </pc:sldChg>
      <pc:sldChg chg="addSp delSp modSp mod">
        <pc:chgData name="Deepen Garg" userId="d52c48bee00344c8" providerId="LiveId" clId="{BC97BDEE-D020-1B4F-B342-1DD5668278A8}" dt="2024-05-09T20:40:20.292" v="10854" actId="20577"/>
        <pc:sldMkLst>
          <pc:docMk/>
          <pc:sldMk cId="4288101758" sldId="260"/>
        </pc:sldMkLst>
        <pc:spChg chg="mod">
          <ac:chgData name="Deepen Garg" userId="d52c48bee00344c8" providerId="LiveId" clId="{BC97BDEE-D020-1B4F-B342-1DD5668278A8}" dt="2024-05-08T23:50:28.641" v="4529" actId="403"/>
          <ac:spMkLst>
            <pc:docMk/>
            <pc:sldMk cId="4288101758" sldId="260"/>
            <ac:spMk id="2" creationId="{6AF5BFAA-1631-BAE6-A7CB-AC65DACEBD6B}"/>
          </ac:spMkLst>
        </pc:spChg>
        <pc:spChg chg="mod">
          <ac:chgData name="Deepen Garg" userId="d52c48bee00344c8" providerId="LiveId" clId="{BC97BDEE-D020-1B4F-B342-1DD5668278A8}" dt="2024-05-09T20:40:20.292" v="10854" actId="20577"/>
          <ac:spMkLst>
            <pc:docMk/>
            <pc:sldMk cId="4288101758" sldId="260"/>
            <ac:spMk id="3" creationId="{F95F36AD-59B6-D1D3-442C-A4D43D805447}"/>
          </ac:spMkLst>
        </pc:spChg>
        <pc:spChg chg="add del mod">
          <ac:chgData name="Deepen Garg" userId="d52c48bee00344c8" providerId="LiveId" clId="{BC97BDEE-D020-1B4F-B342-1DD5668278A8}" dt="2024-05-07T12:26:10.736" v="625"/>
          <ac:spMkLst>
            <pc:docMk/>
            <pc:sldMk cId="4288101758" sldId="260"/>
            <ac:spMk id="4" creationId="{80789ECA-ECE4-9416-37FB-14E3EFB72A75}"/>
          </ac:spMkLst>
        </pc:spChg>
        <pc:spChg chg="del mod">
          <ac:chgData name="Deepen Garg" userId="d52c48bee00344c8" providerId="LiveId" clId="{BC97BDEE-D020-1B4F-B342-1DD5668278A8}" dt="2024-05-07T12:09:26.579" v="555"/>
          <ac:spMkLst>
            <pc:docMk/>
            <pc:sldMk cId="4288101758" sldId="260"/>
            <ac:spMk id="4" creationId="{9E4B4673-213F-3149-3B13-B7775B55E26E}"/>
          </ac:spMkLst>
        </pc:spChg>
        <pc:spChg chg="add del mod">
          <ac:chgData name="Deepen Garg" userId="d52c48bee00344c8" providerId="LiveId" clId="{BC97BDEE-D020-1B4F-B342-1DD5668278A8}" dt="2024-05-07T12:23:09.734" v="618"/>
          <ac:spMkLst>
            <pc:docMk/>
            <pc:sldMk cId="4288101758" sldId="260"/>
            <ac:spMk id="4" creationId="{DC02AA56-997E-753C-81D8-758108F03C6D}"/>
          </ac:spMkLst>
        </pc:spChg>
        <pc:spChg chg="add del mod">
          <ac:chgData name="Deepen Garg" userId="d52c48bee00344c8" providerId="LiveId" clId="{BC97BDEE-D020-1B4F-B342-1DD5668278A8}" dt="2024-05-07T12:26:09.634" v="623"/>
          <ac:spMkLst>
            <pc:docMk/>
            <pc:sldMk cId="4288101758" sldId="260"/>
            <ac:spMk id="5" creationId="{55513F18-B5AE-CA50-6686-3928A796BFE9}"/>
          </ac:spMkLst>
        </pc:spChg>
        <pc:spChg chg="del mod">
          <ac:chgData name="Deepen Garg" userId="d52c48bee00344c8" providerId="LiveId" clId="{BC97BDEE-D020-1B4F-B342-1DD5668278A8}" dt="2024-05-07T12:09:26.579" v="555"/>
          <ac:spMkLst>
            <pc:docMk/>
            <pc:sldMk cId="4288101758" sldId="260"/>
            <ac:spMk id="5" creationId="{9EF51F58-20D4-4CAC-117F-BA6D3C560A8C}"/>
          </ac:spMkLst>
        </pc:spChg>
        <pc:spChg chg="add mod">
          <ac:chgData name="Deepen Garg" userId="d52c48bee00344c8" providerId="LiveId" clId="{BC97BDEE-D020-1B4F-B342-1DD5668278A8}" dt="2024-05-08T22:42:22.779" v="4171" actId="20577"/>
          <ac:spMkLst>
            <pc:docMk/>
            <pc:sldMk cId="4288101758" sldId="260"/>
            <ac:spMk id="5" creationId="{BA0FB1FE-2B75-C69F-967C-BA695E5A9E02}"/>
          </ac:spMkLst>
        </pc:spChg>
        <pc:spChg chg="add del mod">
          <ac:chgData name="Deepen Garg" userId="d52c48bee00344c8" providerId="LiveId" clId="{BC97BDEE-D020-1B4F-B342-1DD5668278A8}" dt="2024-05-07T12:26:10.091" v="624"/>
          <ac:spMkLst>
            <pc:docMk/>
            <pc:sldMk cId="4288101758" sldId="260"/>
            <ac:spMk id="6" creationId="{3A44B976-E18A-637F-64FC-AE2A186CB42F}"/>
          </ac:spMkLst>
        </pc:spChg>
        <pc:spChg chg="add del mod">
          <ac:chgData name="Deepen Garg" userId="d52c48bee00344c8" providerId="LiveId" clId="{BC97BDEE-D020-1B4F-B342-1DD5668278A8}" dt="2024-05-07T12:12:21.090" v="575"/>
          <ac:spMkLst>
            <pc:docMk/>
            <pc:sldMk cId="4288101758" sldId="260"/>
            <ac:spMk id="7" creationId="{468F035B-EA0C-DC18-F845-A6522F730226}"/>
          </ac:spMkLst>
        </pc:spChg>
        <pc:picChg chg="add mod">
          <ac:chgData name="Deepen Garg" userId="d52c48bee00344c8" providerId="LiveId" clId="{BC97BDEE-D020-1B4F-B342-1DD5668278A8}" dt="2024-05-08T22:34:56.293" v="4055" actId="1076"/>
          <ac:picMkLst>
            <pc:docMk/>
            <pc:sldMk cId="4288101758" sldId="260"/>
            <ac:picMk id="4" creationId="{54F912D4-6438-7FE5-4B51-2D77C04C597E}"/>
          </ac:picMkLst>
        </pc:picChg>
      </pc:sldChg>
      <pc:sldChg chg="modSp new mod">
        <pc:chgData name="Deepen Garg" userId="d52c48bee00344c8" providerId="LiveId" clId="{BC97BDEE-D020-1B4F-B342-1DD5668278A8}" dt="2024-05-09T20:36:35.221" v="10852" actId="14100"/>
        <pc:sldMkLst>
          <pc:docMk/>
          <pc:sldMk cId="1632606496" sldId="261"/>
        </pc:sldMkLst>
        <pc:spChg chg="mod">
          <ac:chgData name="Deepen Garg" userId="d52c48bee00344c8" providerId="LiveId" clId="{BC97BDEE-D020-1B4F-B342-1DD5668278A8}" dt="2024-05-08T19:38:49.254" v="2946" actId="20577"/>
          <ac:spMkLst>
            <pc:docMk/>
            <pc:sldMk cId="1632606496" sldId="261"/>
            <ac:spMk id="2" creationId="{24EB8DEA-DBE2-7A70-9AF4-B3588CBA2262}"/>
          </ac:spMkLst>
        </pc:spChg>
        <pc:spChg chg="mod">
          <ac:chgData name="Deepen Garg" userId="d52c48bee00344c8" providerId="LiveId" clId="{BC97BDEE-D020-1B4F-B342-1DD5668278A8}" dt="2024-05-09T20:36:35.221" v="10852" actId="14100"/>
          <ac:spMkLst>
            <pc:docMk/>
            <pc:sldMk cId="1632606496" sldId="261"/>
            <ac:spMk id="3" creationId="{A30C9961-1251-B9E0-3CFB-7114C0278F77}"/>
          </ac:spMkLst>
        </pc:spChg>
      </pc:sldChg>
      <pc:sldChg chg="new del">
        <pc:chgData name="Deepen Garg" userId="d52c48bee00344c8" providerId="LiveId" clId="{BC97BDEE-D020-1B4F-B342-1DD5668278A8}" dt="2024-05-07T11:57:54.729" v="221" actId="680"/>
        <pc:sldMkLst>
          <pc:docMk/>
          <pc:sldMk cId="2696815230" sldId="261"/>
        </pc:sldMkLst>
      </pc:sldChg>
      <pc:sldChg chg="new add del">
        <pc:chgData name="Deepen Garg" userId="d52c48bee00344c8" providerId="LiveId" clId="{BC97BDEE-D020-1B4F-B342-1DD5668278A8}" dt="2024-05-07T11:57:42.566" v="214" actId="680"/>
        <pc:sldMkLst>
          <pc:docMk/>
          <pc:sldMk cId="2856438620" sldId="261"/>
        </pc:sldMkLst>
      </pc:sldChg>
      <pc:sldChg chg="addSp delSp modSp add mod">
        <pc:chgData name="Deepen Garg" userId="d52c48bee00344c8" providerId="LiveId" clId="{BC97BDEE-D020-1B4F-B342-1DD5668278A8}" dt="2024-05-08T19:43:05.373" v="3006" actId="20577"/>
        <pc:sldMkLst>
          <pc:docMk/>
          <pc:sldMk cId="38376752" sldId="262"/>
        </pc:sldMkLst>
        <pc:spChg chg="mod">
          <ac:chgData name="Deepen Garg" userId="d52c48bee00344c8" providerId="LiveId" clId="{BC97BDEE-D020-1B4F-B342-1DD5668278A8}" dt="2024-05-08T19:43:05.373" v="3006" actId="20577"/>
          <ac:spMkLst>
            <pc:docMk/>
            <pc:sldMk cId="38376752" sldId="262"/>
            <ac:spMk id="3" creationId="{D8A78804-ACD5-EA71-8817-B78DBEBDECE0}"/>
          </ac:spMkLst>
        </pc:spChg>
        <pc:spChg chg="add del mod">
          <ac:chgData name="Deepen Garg" userId="d52c48bee00344c8" providerId="LiveId" clId="{BC97BDEE-D020-1B4F-B342-1DD5668278A8}" dt="2024-05-07T12:26:10.736" v="625"/>
          <ac:spMkLst>
            <pc:docMk/>
            <pc:sldMk cId="38376752" sldId="262"/>
            <ac:spMk id="4" creationId="{4132498B-D3C6-89FF-1F23-3553BAD2C113}"/>
          </ac:spMkLst>
        </pc:spChg>
        <pc:spChg chg="add del mod">
          <ac:chgData name="Deepen Garg" userId="d52c48bee00344c8" providerId="LiveId" clId="{BC97BDEE-D020-1B4F-B342-1DD5668278A8}" dt="2024-05-07T12:23:09.734" v="618"/>
          <ac:spMkLst>
            <pc:docMk/>
            <pc:sldMk cId="38376752" sldId="262"/>
            <ac:spMk id="4" creationId="{46488A52-D3A6-002B-2794-24763F7D5E83}"/>
          </ac:spMkLst>
        </pc:spChg>
        <pc:spChg chg="del">
          <ac:chgData name="Deepen Garg" userId="d52c48bee00344c8" providerId="LiveId" clId="{BC97BDEE-D020-1B4F-B342-1DD5668278A8}" dt="2024-05-07T12:09:26.579" v="555"/>
          <ac:spMkLst>
            <pc:docMk/>
            <pc:sldMk cId="38376752" sldId="262"/>
            <ac:spMk id="4" creationId="{BDB12EC3-8A1F-F861-9359-17D2DE3D6FD3}"/>
          </ac:spMkLst>
        </pc:spChg>
        <pc:spChg chg="del">
          <ac:chgData name="Deepen Garg" userId="d52c48bee00344c8" providerId="LiveId" clId="{BC97BDEE-D020-1B4F-B342-1DD5668278A8}" dt="2024-05-07T12:09:26.579" v="555"/>
          <ac:spMkLst>
            <pc:docMk/>
            <pc:sldMk cId="38376752" sldId="262"/>
            <ac:spMk id="5" creationId="{1843054A-EEA0-1417-8B0B-A51F5AD9D533}"/>
          </ac:spMkLst>
        </pc:spChg>
        <pc:spChg chg="add del mod">
          <ac:chgData name="Deepen Garg" userId="d52c48bee00344c8" providerId="LiveId" clId="{BC97BDEE-D020-1B4F-B342-1DD5668278A8}" dt="2024-05-07T12:26:09.634" v="623"/>
          <ac:spMkLst>
            <pc:docMk/>
            <pc:sldMk cId="38376752" sldId="262"/>
            <ac:spMk id="5" creationId="{E041E021-54C3-FD5B-4D51-29A44AD13F76}"/>
          </ac:spMkLst>
        </pc:spChg>
        <pc:spChg chg="add del">
          <ac:chgData name="Deepen Garg" userId="d52c48bee00344c8" providerId="LiveId" clId="{BC97BDEE-D020-1B4F-B342-1DD5668278A8}" dt="2024-05-07T12:26:10.091" v="624"/>
          <ac:spMkLst>
            <pc:docMk/>
            <pc:sldMk cId="38376752" sldId="262"/>
            <ac:spMk id="6" creationId="{2F4748BC-3BA4-51D3-AF7B-29D90F09575D}"/>
          </ac:spMkLst>
        </pc:spChg>
        <pc:spChg chg="add mod">
          <ac:chgData name="Deepen Garg" userId="d52c48bee00344c8" providerId="LiveId" clId="{BC97BDEE-D020-1B4F-B342-1DD5668278A8}" dt="2024-05-07T12:07:12.399" v="541" actId="1036"/>
          <ac:spMkLst>
            <pc:docMk/>
            <pc:sldMk cId="38376752" sldId="262"/>
            <ac:spMk id="7" creationId="{C7A7B6FC-B9E2-7AB2-F765-3A823D5A7BBF}"/>
          </ac:spMkLst>
        </pc:spChg>
        <pc:spChg chg="add del mod">
          <ac:chgData name="Deepen Garg" userId="d52c48bee00344c8" providerId="LiveId" clId="{BC97BDEE-D020-1B4F-B342-1DD5668278A8}" dt="2024-05-07T12:12:21.090" v="575"/>
          <ac:spMkLst>
            <pc:docMk/>
            <pc:sldMk cId="38376752" sldId="262"/>
            <ac:spMk id="8" creationId="{C0518CE0-3245-4A0B-1D1F-083309950CBC}"/>
          </ac:spMkLst>
        </pc:spChg>
      </pc:sldChg>
      <pc:sldChg chg="new del">
        <pc:chgData name="Deepen Garg" userId="d52c48bee00344c8" providerId="LiveId" clId="{BC97BDEE-D020-1B4F-B342-1DD5668278A8}" dt="2024-05-07T11:57:41.874" v="213" actId="680"/>
        <pc:sldMkLst>
          <pc:docMk/>
          <pc:sldMk cId="1949119714" sldId="262"/>
        </pc:sldMkLst>
      </pc:sldChg>
      <pc:sldChg chg="new del">
        <pc:chgData name="Deepen Garg" userId="d52c48bee00344c8" providerId="LiveId" clId="{BC97BDEE-D020-1B4F-B342-1DD5668278A8}" dt="2024-05-07T12:12:42.744" v="579" actId="2696"/>
        <pc:sldMkLst>
          <pc:docMk/>
          <pc:sldMk cId="2205198478" sldId="263"/>
        </pc:sldMkLst>
      </pc:sldChg>
      <pc:sldChg chg="modSp new del mod">
        <pc:chgData name="Deepen Garg" userId="d52c48bee00344c8" providerId="LiveId" clId="{BC97BDEE-D020-1B4F-B342-1DD5668278A8}" dt="2024-05-08T23:46:33.990" v="4508" actId="2696"/>
        <pc:sldMkLst>
          <pc:docMk/>
          <pc:sldMk cId="2968841172" sldId="263"/>
        </pc:sldMkLst>
        <pc:spChg chg="mod">
          <ac:chgData name="Deepen Garg" userId="d52c48bee00344c8" providerId="LiveId" clId="{BC97BDEE-D020-1B4F-B342-1DD5668278A8}" dt="2024-05-07T20:12:08.365" v="731" actId="20577"/>
          <ac:spMkLst>
            <pc:docMk/>
            <pc:sldMk cId="2968841172" sldId="263"/>
            <ac:spMk id="2" creationId="{FF7692E0-8D64-34DD-D9DE-4825239E1422}"/>
          </ac:spMkLst>
        </pc:spChg>
        <pc:spChg chg="mod">
          <ac:chgData name="Deepen Garg" userId="d52c48bee00344c8" providerId="LiveId" clId="{BC97BDEE-D020-1B4F-B342-1DD5668278A8}" dt="2024-05-07T20:14:26.733" v="958" actId="20577"/>
          <ac:spMkLst>
            <pc:docMk/>
            <pc:sldMk cId="2968841172" sldId="263"/>
            <ac:spMk id="3" creationId="{FEBB8D18-FDC8-B309-2806-63641C562EA5}"/>
          </ac:spMkLst>
        </pc:spChg>
      </pc:sldChg>
      <pc:sldChg chg="new del">
        <pc:chgData name="Deepen Garg" userId="d52c48bee00344c8" providerId="LiveId" clId="{BC97BDEE-D020-1B4F-B342-1DD5668278A8}" dt="2024-05-07T12:12:44.927" v="580" actId="2696"/>
        <pc:sldMkLst>
          <pc:docMk/>
          <pc:sldMk cId="1869384727" sldId="264"/>
        </pc:sldMkLst>
      </pc:sldChg>
      <pc:sldChg chg="modSp new mod">
        <pc:chgData name="Deepen Garg" userId="d52c48bee00344c8" providerId="LiveId" clId="{BC97BDEE-D020-1B4F-B342-1DD5668278A8}" dt="2024-05-08T23:57:29.087" v="4736" actId="20577"/>
        <pc:sldMkLst>
          <pc:docMk/>
          <pc:sldMk cId="3958794157" sldId="264"/>
        </pc:sldMkLst>
        <pc:spChg chg="mod">
          <ac:chgData name="Deepen Garg" userId="d52c48bee00344c8" providerId="LiveId" clId="{BC97BDEE-D020-1B4F-B342-1DD5668278A8}" dt="2024-05-07T20:12:45.211" v="799" actId="20577"/>
          <ac:spMkLst>
            <pc:docMk/>
            <pc:sldMk cId="3958794157" sldId="264"/>
            <ac:spMk id="2" creationId="{4FF71F3F-9F79-F639-8179-5CA28198A6AB}"/>
          </ac:spMkLst>
        </pc:spChg>
        <pc:spChg chg="mod">
          <ac:chgData name="Deepen Garg" userId="d52c48bee00344c8" providerId="LiveId" clId="{BC97BDEE-D020-1B4F-B342-1DD5668278A8}" dt="2024-05-08T23:57:29.087" v="4736" actId="20577"/>
          <ac:spMkLst>
            <pc:docMk/>
            <pc:sldMk cId="3958794157" sldId="264"/>
            <ac:spMk id="3" creationId="{0A354D90-EBAB-7DFB-08D0-DC74CF7EB55F}"/>
          </ac:spMkLst>
        </pc:spChg>
      </pc:sldChg>
      <pc:sldChg chg="modSp new mod">
        <pc:chgData name="Deepen Garg" userId="d52c48bee00344c8" providerId="LiveId" clId="{BC97BDEE-D020-1B4F-B342-1DD5668278A8}" dt="2024-05-09T18:02:05.783" v="9635" actId="20577"/>
        <pc:sldMkLst>
          <pc:docMk/>
          <pc:sldMk cId="3408688892" sldId="265"/>
        </pc:sldMkLst>
        <pc:spChg chg="mod">
          <ac:chgData name="Deepen Garg" userId="d52c48bee00344c8" providerId="LiveId" clId="{BC97BDEE-D020-1B4F-B342-1DD5668278A8}" dt="2024-05-07T21:11:54.359" v="997" actId="20577"/>
          <ac:spMkLst>
            <pc:docMk/>
            <pc:sldMk cId="3408688892" sldId="265"/>
            <ac:spMk id="2" creationId="{485F94BC-6E80-9D62-6199-46700F7EAF0D}"/>
          </ac:spMkLst>
        </pc:spChg>
        <pc:spChg chg="mod">
          <ac:chgData name="Deepen Garg" userId="d52c48bee00344c8" providerId="LiveId" clId="{BC97BDEE-D020-1B4F-B342-1DD5668278A8}" dt="2024-05-09T18:02:05.783" v="9635" actId="20577"/>
          <ac:spMkLst>
            <pc:docMk/>
            <pc:sldMk cId="3408688892" sldId="265"/>
            <ac:spMk id="3" creationId="{48125922-0ADD-8AE9-61D3-306349408348}"/>
          </ac:spMkLst>
        </pc:spChg>
      </pc:sldChg>
      <pc:sldChg chg="modSp new mod">
        <pc:chgData name="Deepen Garg" userId="d52c48bee00344c8" providerId="LiveId" clId="{BC97BDEE-D020-1B4F-B342-1DD5668278A8}" dt="2024-05-09T00:50:06.560" v="5899" actId="20577"/>
        <pc:sldMkLst>
          <pc:docMk/>
          <pc:sldMk cId="2211943097" sldId="266"/>
        </pc:sldMkLst>
        <pc:spChg chg="mod">
          <ac:chgData name="Deepen Garg" userId="d52c48bee00344c8" providerId="LiveId" clId="{BC97BDEE-D020-1B4F-B342-1DD5668278A8}" dt="2024-05-07T21:14:53.885" v="1207" actId="20577"/>
          <ac:spMkLst>
            <pc:docMk/>
            <pc:sldMk cId="2211943097" sldId="266"/>
            <ac:spMk id="2" creationId="{F52C2697-351D-5755-E4F1-71518A99AE2A}"/>
          </ac:spMkLst>
        </pc:spChg>
        <pc:spChg chg="mod">
          <ac:chgData name="Deepen Garg" userId="d52c48bee00344c8" providerId="LiveId" clId="{BC97BDEE-D020-1B4F-B342-1DD5668278A8}" dt="2024-05-09T00:50:06.560" v="5899" actId="20577"/>
          <ac:spMkLst>
            <pc:docMk/>
            <pc:sldMk cId="2211943097" sldId="266"/>
            <ac:spMk id="3" creationId="{3E76459E-1190-ED93-62B2-0E349D14BD3C}"/>
          </ac:spMkLst>
        </pc:spChg>
      </pc:sldChg>
      <pc:sldChg chg="modSp new del mod">
        <pc:chgData name="Deepen Garg" userId="d52c48bee00344c8" providerId="LiveId" clId="{BC97BDEE-D020-1B4F-B342-1DD5668278A8}" dt="2024-05-09T01:05:43.768" v="6259" actId="2696"/>
        <pc:sldMkLst>
          <pc:docMk/>
          <pc:sldMk cId="3554113788" sldId="267"/>
        </pc:sldMkLst>
        <pc:spChg chg="mod">
          <ac:chgData name="Deepen Garg" userId="d52c48bee00344c8" providerId="LiveId" clId="{BC97BDEE-D020-1B4F-B342-1DD5668278A8}" dt="2024-05-07T21:15:12.659" v="1217" actId="20577"/>
          <ac:spMkLst>
            <pc:docMk/>
            <pc:sldMk cId="3554113788" sldId="267"/>
            <ac:spMk id="2" creationId="{48FDAD8E-12C3-4698-1547-35D51B920499}"/>
          </ac:spMkLst>
        </pc:spChg>
        <pc:spChg chg="mod">
          <ac:chgData name="Deepen Garg" userId="d52c48bee00344c8" providerId="LiveId" clId="{BC97BDEE-D020-1B4F-B342-1DD5668278A8}" dt="2024-05-08T18:54:46.167" v="1885" actId="20577"/>
          <ac:spMkLst>
            <pc:docMk/>
            <pc:sldMk cId="3554113788" sldId="267"/>
            <ac:spMk id="3" creationId="{BB9DFFE6-2D9D-4CE3-88CB-E931D5CA13FD}"/>
          </ac:spMkLst>
        </pc:spChg>
      </pc:sldChg>
      <pc:sldChg chg="addSp modSp add mod">
        <pc:chgData name="Deepen Garg" userId="d52c48bee00344c8" providerId="LiveId" clId="{BC97BDEE-D020-1B4F-B342-1DD5668278A8}" dt="2024-05-08T19:43:18.174" v="3009"/>
        <pc:sldMkLst>
          <pc:docMk/>
          <pc:sldMk cId="3799243538" sldId="268"/>
        </pc:sldMkLst>
        <pc:spChg chg="mod">
          <ac:chgData name="Deepen Garg" userId="d52c48bee00344c8" providerId="LiveId" clId="{BC97BDEE-D020-1B4F-B342-1DD5668278A8}" dt="2024-05-08T19:43:18.174" v="3009"/>
          <ac:spMkLst>
            <pc:docMk/>
            <pc:sldMk cId="3799243538" sldId="268"/>
            <ac:spMk id="3" creationId="{FAB88A12-5F83-701B-6D08-205862826B75}"/>
          </ac:spMkLst>
        </pc:spChg>
        <pc:spChg chg="add mod">
          <ac:chgData name="Deepen Garg" userId="d52c48bee00344c8" providerId="LiveId" clId="{BC97BDEE-D020-1B4F-B342-1DD5668278A8}" dt="2024-05-07T21:14:45.928" v="1206" actId="14100"/>
          <ac:spMkLst>
            <pc:docMk/>
            <pc:sldMk cId="3799243538" sldId="268"/>
            <ac:spMk id="4" creationId="{0DBFA63F-A0AD-AC43-BC51-828F25C4FF34}"/>
          </ac:spMkLst>
        </pc:spChg>
        <pc:spChg chg="mod">
          <ac:chgData name="Deepen Garg" userId="d52c48bee00344c8" providerId="LiveId" clId="{BC97BDEE-D020-1B4F-B342-1DD5668278A8}" dt="2024-05-07T21:14:26.979" v="1203" actId="14100"/>
          <ac:spMkLst>
            <pc:docMk/>
            <pc:sldMk cId="3799243538" sldId="268"/>
            <ac:spMk id="7" creationId="{4233B821-3515-C003-5BF4-E96A5140A925}"/>
          </ac:spMkLst>
        </pc:spChg>
      </pc:sldChg>
      <pc:sldChg chg="addSp modSp new mod">
        <pc:chgData name="Deepen Garg" userId="d52c48bee00344c8" providerId="LiveId" clId="{BC97BDEE-D020-1B4F-B342-1DD5668278A8}" dt="2024-05-09T01:02:51.041" v="6258" actId="1036"/>
        <pc:sldMkLst>
          <pc:docMk/>
          <pc:sldMk cId="547033141" sldId="269"/>
        </pc:sldMkLst>
        <pc:spChg chg="mod">
          <ac:chgData name="Deepen Garg" userId="d52c48bee00344c8" providerId="LiveId" clId="{BC97BDEE-D020-1B4F-B342-1DD5668278A8}" dt="2024-05-09T00:56:42.475" v="5938" actId="20577"/>
          <ac:spMkLst>
            <pc:docMk/>
            <pc:sldMk cId="547033141" sldId="269"/>
            <ac:spMk id="2" creationId="{8084EB48-D870-4A9E-1484-00B11F3C0976}"/>
          </ac:spMkLst>
        </pc:spChg>
        <pc:spChg chg="mod">
          <ac:chgData name="Deepen Garg" userId="d52c48bee00344c8" providerId="LiveId" clId="{BC97BDEE-D020-1B4F-B342-1DD5668278A8}" dt="2024-05-09T01:01:45.590" v="6239" actId="20577"/>
          <ac:spMkLst>
            <pc:docMk/>
            <pc:sldMk cId="547033141" sldId="269"/>
            <ac:spMk id="3" creationId="{2B9B1E8D-75C1-490E-E23C-7692870359BF}"/>
          </ac:spMkLst>
        </pc:spChg>
        <pc:spChg chg="add mod">
          <ac:chgData name="Deepen Garg" userId="d52c48bee00344c8" providerId="LiveId" clId="{BC97BDEE-D020-1B4F-B342-1DD5668278A8}" dt="2024-05-09T01:02:51.041" v="6258" actId="1036"/>
          <ac:spMkLst>
            <pc:docMk/>
            <pc:sldMk cId="547033141" sldId="269"/>
            <ac:spMk id="7" creationId="{FF68C522-AE78-EC2F-E3CC-23CCBD2098C2}"/>
          </ac:spMkLst>
        </pc:spChg>
        <pc:picChg chg="add mod">
          <ac:chgData name="Deepen Garg" userId="d52c48bee00344c8" providerId="LiveId" clId="{BC97BDEE-D020-1B4F-B342-1DD5668278A8}" dt="2024-05-09T00:58:43.106" v="6105" actId="1076"/>
          <ac:picMkLst>
            <pc:docMk/>
            <pc:sldMk cId="547033141" sldId="269"/>
            <ac:picMk id="6" creationId="{A18D95A9-9D75-D734-B603-2B4DB68241ED}"/>
          </ac:picMkLst>
        </pc:picChg>
      </pc:sldChg>
      <pc:sldChg chg="modSp new mod">
        <pc:chgData name="Deepen Garg" userId="d52c48bee00344c8" providerId="LiveId" clId="{BC97BDEE-D020-1B4F-B342-1DD5668278A8}" dt="2024-05-09T18:38:02.924" v="10775" actId="20577"/>
        <pc:sldMkLst>
          <pc:docMk/>
          <pc:sldMk cId="2792275964" sldId="270"/>
        </pc:sldMkLst>
        <pc:spChg chg="mod">
          <ac:chgData name="Deepen Garg" userId="d52c48bee00344c8" providerId="LiveId" clId="{BC97BDEE-D020-1B4F-B342-1DD5668278A8}" dt="2024-05-09T18:38:02.924" v="10775" actId="20577"/>
          <ac:spMkLst>
            <pc:docMk/>
            <pc:sldMk cId="2792275964" sldId="270"/>
            <ac:spMk id="2" creationId="{F36F83AF-D675-E786-2589-78834C09C9B5}"/>
          </ac:spMkLst>
        </pc:spChg>
        <pc:spChg chg="mod">
          <ac:chgData name="Deepen Garg" userId="d52c48bee00344c8" providerId="LiveId" clId="{BC97BDEE-D020-1B4F-B342-1DD5668278A8}" dt="2024-05-09T18:37:53.488" v="10774" actId="27636"/>
          <ac:spMkLst>
            <pc:docMk/>
            <pc:sldMk cId="2792275964" sldId="270"/>
            <ac:spMk id="3" creationId="{17D3FAC7-14AD-B910-3800-3055AE5ED71B}"/>
          </ac:spMkLst>
        </pc:spChg>
      </pc:sldChg>
      <pc:sldChg chg="modSp add mod">
        <pc:chgData name="Deepen Garg" userId="d52c48bee00344c8" providerId="LiveId" clId="{BC97BDEE-D020-1B4F-B342-1DD5668278A8}" dt="2024-05-09T18:39:31.659" v="10805" actId="20577"/>
        <pc:sldMkLst>
          <pc:docMk/>
          <pc:sldMk cId="2268301417" sldId="271"/>
        </pc:sldMkLst>
        <pc:spChg chg="mod">
          <ac:chgData name="Deepen Garg" userId="d52c48bee00344c8" providerId="LiveId" clId="{BC97BDEE-D020-1B4F-B342-1DD5668278A8}" dt="2024-05-08T18:56:38.978" v="1941" actId="20577"/>
          <ac:spMkLst>
            <pc:docMk/>
            <pc:sldMk cId="2268301417" sldId="271"/>
            <ac:spMk id="2" creationId="{057E6532-6851-26B7-DABB-FCC2D82DB494}"/>
          </ac:spMkLst>
        </pc:spChg>
        <pc:spChg chg="mod">
          <ac:chgData name="Deepen Garg" userId="d52c48bee00344c8" providerId="LiveId" clId="{BC97BDEE-D020-1B4F-B342-1DD5668278A8}" dt="2024-05-09T18:39:31.659" v="10805" actId="20577"/>
          <ac:spMkLst>
            <pc:docMk/>
            <pc:sldMk cId="2268301417" sldId="271"/>
            <ac:spMk id="3" creationId="{102042A1-F8A0-8245-18C9-A2FD19163780}"/>
          </ac:spMkLst>
        </pc:spChg>
      </pc:sldChg>
      <pc:sldChg chg="modSp add mod">
        <pc:chgData name="Deepen Garg" userId="d52c48bee00344c8" providerId="LiveId" clId="{BC97BDEE-D020-1B4F-B342-1DD5668278A8}" dt="2024-05-09T20:53:15.865" v="10860"/>
        <pc:sldMkLst>
          <pc:docMk/>
          <pc:sldMk cId="268986644" sldId="272"/>
        </pc:sldMkLst>
        <pc:spChg chg="mod">
          <ac:chgData name="Deepen Garg" userId="d52c48bee00344c8" providerId="LiveId" clId="{BC97BDEE-D020-1B4F-B342-1DD5668278A8}" dt="2024-05-09T10:04:57.540" v="6629" actId="20577"/>
          <ac:spMkLst>
            <pc:docMk/>
            <pc:sldMk cId="268986644" sldId="272"/>
            <ac:spMk id="2" creationId="{95D30248-5158-6AD6-EDEA-5C3F2D2C8497}"/>
          </ac:spMkLst>
        </pc:spChg>
        <pc:spChg chg="mod">
          <ac:chgData name="Deepen Garg" userId="d52c48bee00344c8" providerId="LiveId" clId="{BC97BDEE-D020-1B4F-B342-1DD5668278A8}" dt="2024-05-09T20:53:15.865" v="10860"/>
          <ac:spMkLst>
            <pc:docMk/>
            <pc:sldMk cId="268986644" sldId="272"/>
            <ac:spMk id="3" creationId="{F6EE86F2-FAF9-5E4F-7A88-068232E652F9}"/>
          </ac:spMkLst>
        </pc:spChg>
      </pc:sldChg>
      <pc:sldChg chg="addSp delSp modSp add mod">
        <pc:chgData name="Deepen Garg" userId="d52c48bee00344c8" providerId="LiveId" clId="{BC97BDEE-D020-1B4F-B342-1DD5668278A8}" dt="2024-05-09T14:23:16.313" v="7689" actId="1036"/>
        <pc:sldMkLst>
          <pc:docMk/>
          <pc:sldMk cId="1915377998" sldId="273"/>
        </pc:sldMkLst>
        <pc:spChg chg="mod">
          <ac:chgData name="Deepen Garg" userId="d52c48bee00344c8" providerId="LiveId" clId="{BC97BDEE-D020-1B4F-B342-1DD5668278A8}" dt="2024-05-09T14:20:35.229" v="7575" actId="20577"/>
          <ac:spMkLst>
            <pc:docMk/>
            <pc:sldMk cId="1915377998" sldId="273"/>
            <ac:spMk id="2" creationId="{AEC97D17-FACF-4484-07F4-BA017F58F35B}"/>
          </ac:spMkLst>
        </pc:spChg>
        <pc:spChg chg="del mod">
          <ac:chgData name="Deepen Garg" userId="d52c48bee00344c8" providerId="LiveId" clId="{BC97BDEE-D020-1B4F-B342-1DD5668278A8}" dt="2024-05-09T14:11:01.075" v="7330" actId="478"/>
          <ac:spMkLst>
            <pc:docMk/>
            <pc:sldMk cId="1915377998" sldId="273"/>
            <ac:spMk id="3" creationId="{2AE8051A-D83A-A215-C54C-D494D1A72BC3}"/>
          </ac:spMkLst>
        </pc:spChg>
        <pc:spChg chg="add mod">
          <ac:chgData name="Deepen Garg" userId="d52c48bee00344c8" providerId="LiveId" clId="{BC97BDEE-D020-1B4F-B342-1DD5668278A8}" dt="2024-05-09T14:23:16.313" v="7689" actId="1036"/>
          <ac:spMkLst>
            <pc:docMk/>
            <pc:sldMk cId="1915377998" sldId="273"/>
            <ac:spMk id="13" creationId="{643948B9-5373-0024-E139-07848B10AF8C}"/>
          </ac:spMkLst>
        </pc:spChg>
        <pc:picChg chg="add mod">
          <ac:chgData name="Deepen Garg" userId="d52c48bee00344c8" providerId="LiveId" clId="{BC97BDEE-D020-1B4F-B342-1DD5668278A8}" dt="2024-05-09T14:16:55.437" v="7499" actId="1076"/>
          <ac:picMkLst>
            <pc:docMk/>
            <pc:sldMk cId="1915377998" sldId="273"/>
            <ac:picMk id="6" creationId="{F410C7B1-A2C9-A30E-4A05-5756A7D9652D}"/>
          </ac:picMkLst>
        </pc:picChg>
        <pc:picChg chg="add mod">
          <ac:chgData name="Deepen Garg" userId="d52c48bee00344c8" providerId="LiveId" clId="{BC97BDEE-D020-1B4F-B342-1DD5668278A8}" dt="2024-05-09T14:22:16.310" v="7640" actId="1038"/>
          <ac:picMkLst>
            <pc:docMk/>
            <pc:sldMk cId="1915377998" sldId="273"/>
            <ac:picMk id="8" creationId="{D8E036B7-1456-9F50-FCA3-EE577DFF7DEF}"/>
          </ac:picMkLst>
        </pc:picChg>
        <pc:picChg chg="add del mod">
          <ac:chgData name="Deepen Garg" userId="d52c48bee00344c8" providerId="LiveId" clId="{BC97BDEE-D020-1B4F-B342-1DD5668278A8}" dt="2024-05-09T10:34:25.235" v="7301" actId="478"/>
          <ac:picMkLst>
            <pc:docMk/>
            <pc:sldMk cId="1915377998" sldId="273"/>
            <ac:picMk id="10" creationId="{7DF83B28-F8D4-B672-13ED-14DA43FB31DD}"/>
          </ac:picMkLst>
        </pc:picChg>
        <pc:picChg chg="add del mod">
          <ac:chgData name="Deepen Garg" userId="d52c48bee00344c8" providerId="LiveId" clId="{BC97BDEE-D020-1B4F-B342-1DD5668278A8}" dt="2024-05-09T10:34:26.881" v="7302" actId="478"/>
          <ac:picMkLst>
            <pc:docMk/>
            <pc:sldMk cId="1915377998" sldId="273"/>
            <ac:picMk id="12" creationId="{3FED7A1F-053E-A49E-F3C0-09FE88DF8C6A}"/>
          </ac:picMkLst>
        </pc:picChg>
      </pc:sldChg>
      <pc:sldChg chg="add del">
        <pc:chgData name="Deepen Garg" userId="d52c48bee00344c8" providerId="LiveId" clId="{BC97BDEE-D020-1B4F-B342-1DD5668278A8}" dt="2024-05-08T19:36:45.143" v="2918" actId="2696"/>
        <pc:sldMkLst>
          <pc:docMk/>
          <pc:sldMk cId="4087549712" sldId="274"/>
        </pc:sldMkLst>
      </pc:sldChg>
      <pc:sldChg chg="addSp delSp modSp add mod ord">
        <pc:chgData name="Deepen Garg" userId="d52c48bee00344c8" providerId="LiveId" clId="{BC97BDEE-D020-1B4F-B342-1DD5668278A8}" dt="2024-05-09T10:09:38.231" v="6772" actId="14100"/>
        <pc:sldMkLst>
          <pc:docMk/>
          <pc:sldMk cId="1185505986" sldId="275"/>
        </pc:sldMkLst>
        <pc:spChg chg="mod">
          <ac:chgData name="Deepen Garg" userId="d52c48bee00344c8" providerId="LiveId" clId="{BC97BDEE-D020-1B4F-B342-1DD5668278A8}" dt="2024-05-09T10:06:50.315" v="6646" actId="20577"/>
          <ac:spMkLst>
            <pc:docMk/>
            <pc:sldMk cId="1185505986" sldId="275"/>
            <ac:spMk id="2" creationId="{549E391E-2779-DF8C-43B7-BB1F34CD800C}"/>
          </ac:spMkLst>
        </pc:spChg>
        <pc:spChg chg="del mod">
          <ac:chgData name="Deepen Garg" userId="d52c48bee00344c8" providerId="LiveId" clId="{BC97BDEE-D020-1B4F-B342-1DD5668278A8}" dt="2024-05-09T10:09:24.076" v="6745" actId="478"/>
          <ac:spMkLst>
            <pc:docMk/>
            <pc:sldMk cId="1185505986" sldId="275"/>
            <ac:spMk id="3" creationId="{7FA67DA9-F318-71C9-6DBA-406474CCCE9C}"/>
          </ac:spMkLst>
        </pc:spChg>
        <pc:grpChg chg="add mod">
          <ac:chgData name="Deepen Garg" userId="d52c48bee00344c8" providerId="LiveId" clId="{BC97BDEE-D020-1B4F-B342-1DD5668278A8}" dt="2024-05-09T10:09:38.231" v="6772" actId="14100"/>
          <ac:grpSpMkLst>
            <pc:docMk/>
            <pc:sldMk cId="1185505986" sldId="275"/>
            <ac:grpSpMk id="11" creationId="{1479757C-7F4E-B35B-B7A7-84AFA6E9DC0F}"/>
          </ac:grpSpMkLst>
        </pc:grpChg>
        <pc:picChg chg="add del mod">
          <ac:chgData name="Deepen Garg" userId="d52c48bee00344c8" providerId="LiveId" clId="{BC97BDEE-D020-1B4F-B342-1DD5668278A8}" dt="2024-05-09T10:08:36.046" v="6713" actId="478"/>
          <ac:picMkLst>
            <pc:docMk/>
            <pc:sldMk cId="1185505986" sldId="275"/>
            <ac:picMk id="6" creationId="{E63BB235-7EC5-89EF-2860-6C020B97CA3C}"/>
          </ac:picMkLst>
        </pc:picChg>
        <pc:picChg chg="add mod">
          <ac:chgData name="Deepen Garg" userId="d52c48bee00344c8" providerId="LiveId" clId="{BC97BDEE-D020-1B4F-B342-1DD5668278A8}" dt="2024-05-09T10:08:43.469" v="6714" actId="164"/>
          <ac:picMkLst>
            <pc:docMk/>
            <pc:sldMk cId="1185505986" sldId="275"/>
            <ac:picMk id="8" creationId="{9A80B0CD-E518-F054-0F0B-AA5A40C77042}"/>
          </ac:picMkLst>
        </pc:picChg>
        <pc:picChg chg="add mod">
          <ac:chgData name="Deepen Garg" userId="d52c48bee00344c8" providerId="LiveId" clId="{BC97BDEE-D020-1B4F-B342-1DD5668278A8}" dt="2024-05-09T10:08:43.469" v="6714" actId="164"/>
          <ac:picMkLst>
            <pc:docMk/>
            <pc:sldMk cId="1185505986" sldId="275"/>
            <ac:picMk id="10" creationId="{0EC3A680-0D93-AC16-2599-E7A781E7720D}"/>
          </ac:picMkLst>
        </pc:picChg>
      </pc:sldChg>
      <pc:sldChg chg="addSp modSp add mod ord modNotesTx">
        <pc:chgData name="Deepen Garg" userId="d52c48bee00344c8" providerId="LiveId" clId="{BC97BDEE-D020-1B4F-B342-1DD5668278A8}" dt="2024-05-11T12:08:31.151" v="10868" actId="20577"/>
        <pc:sldMkLst>
          <pc:docMk/>
          <pc:sldMk cId="2541443692" sldId="276"/>
        </pc:sldMkLst>
        <pc:spChg chg="mod">
          <ac:chgData name="Deepen Garg" userId="d52c48bee00344c8" providerId="LiveId" clId="{BC97BDEE-D020-1B4F-B342-1DD5668278A8}" dt="2024-05-09T10:11:41.119" v="6820" actId="20577"/>
          <ac:spMkLst>
            <pc:docMk/>
            <pc:sldMk cId="2541443692" sldId="276"/>
            <ac:spMk id="2" creationId="{91512CFE-503C-62EC-9D57-EAF5D7FBDA86}"/>
          </ac:spMkLst>
        </pc:spChg>
        <pc:spChg chg="mod">
          <ac:chgData name="Deepen Garg" userId="d52c48bee00344c8" providerId="LiveId" clId="{BC97BDEE-D020-1B4F-B342-1DD5668278A8}" dt="2024-05-11T12:08:31.151" v="10868" actId="20577"/>
          <ac:spMkLst>
            <pc:docMk/>
            <pc:sldMk cId="2541443692" sldId="276"/>
            <ac:spMk id="3" creationId="{4ACE4E81-EF70-4AB0-A2B5-BF029811D7F2}"/>
          </ac:spMkLst>
        </pc:spChg>
        <pc:spChg chg="add mod">
          <ac:chgData name="Deepen Garg" userId="d52c48bee00344c8" providerId="LiveId" clId="{BC97BDEE-D020-1B4F-B342-1DD5668278A8}" dt="2024-05-09T21:22:42.707" v="10864" actId="20577"/>
          <ac:spMkLst>
            <pc:docMk/>
            <pc:sldMk cId="2541443692" sldId="276"/>
            <ac:spMk id="5" creationId="{960E812B-D81A-F89F-1A5A-C29BA9F9B0DE}"/>
          </ac:spMkLst>
        </pc:spChg>
        <pc:spChg chg="add mod">
          <ac:chgData name="Deepen Garg" userId="d52c48bee00344c8" providerId="LiveId" clId="{BC97BDEE-D020-1B4F-B342-1DD5668278A8}" dt="2024-05-09T10:20:39.042" v="7109" actId="14100"/>
          <ac:spMkLst>
            <pc:docMk/>
            <pc:sldMk cId="2541443692" sldId="276"/>
            <ac:spMk id="11" creationId="{B155DC12-D058-A75F-590B-9BCFC9726FD5}"/>
          </ac:spMkLst>
        </pc:spChg>
        <pc:picChg chg="add mod">
          <ac:chgData name="Deepen Garg" userId="d52c48bee00344c8" providerId="LiveId" clId="{BC97BDEE-D020-1B4F-B342-1DD5668278A8}" dt="2024-05-09T10:18:07.741" v="7017" actId="1036"/>
          <ac:picMkLst>
            <pc:docMk/>
            <pc:sldMk cId="2541443692" sldId="276"/>
            <ac:picMk id="6" creationId="{842F2C2A-EAC7-ABD3-B734-36814ED73882}"/>
          </ac:picMkLst>
        </pc:picChg>
        <pc:picChg chg="add mod modCrop">
          <ac:chgData name="Deepen Garg" userId="d52c48bee00344c8" providerId="LiveId" clId="{BC97BDEE-D020-1B4F-B342-1DD5668278A8}" dt="2024-05-09T10:14:47.016" v="6912" actId="1038"/>
          <ac:picMkLst>
            <pc:docMk/>
            <pc:sldMk cId="2541443692" sldId="276"/>
            <ac:picMk id="8" creationId="{29D4F5A5-1276-5A6C-32B5-53A80D1FECD9}"/>
          </ac:picMkLst>
        </pc:picChg>
        <pc:picChg chg="add mod">
          <ac:chgData name="Deepen Garg" userId="d52c48bee00344c8" providerId="LiveId" clId="{BC97BDEE-D020-1B4F-B342-1DD5668278A8}" dt="2024-05-09T10:15:07.906" v="6920" actId="1036"/>
          <ac:picMkLst>
            <pc:docMk/>
            <pc:sldMk cId="2541443692" sldId="276"/>
            <ac:picMk id="10" creationId="{E72D30E4-5829-429A-BD52-D275169E4D33}"/>
          </ac:picMkLst>
        </pc:picChg>
      </pc:sldChg>
      <pc:sldChg chg="modSp add del mod">
        <pc:chgData name="Deepen Garg" userId="d52c48bee00344c8" providerId="LiveId" clId="{BC97BDEE-D020-1B4F-B342-1DD5668278A8}" dt="2024-05-09T10:18:25.913" v="7018" actId="2696"/>
        <pc:sldMkLst>
          <pc:docMk/>
          <pc:sldMk cId="3839676891" sldId="277"/>
        </pc:sldMkLst>
        <pc:spChg chg="mod">
          <ac:chgData name="Deepen Garg" userId="d52c48bee00344c8" providerId="LiveId" clId="{BC97BDEE-D020-1B4F-B342-1DD5668278A8}" dt="2024-05-09T10:15:40.593" v="6921" actId="20577"/>
          <ac:spMkLst>
            <pc:docMk/>
            <pc:sldMk cId="3839676891" sldId="277"/>
            <ac:spMk id="3" creationId="{3CAC7736-F05E-26F8-6B5E-12EA2ACF916C}"/>
          </ac:spMkLst>
        </pc:spChg>
      </pc:sldChg>
      <pc:sldChg chg="addSp modSp add mod">
        <pc:chgData name="Deepen Garg" userId="d52c48bee00344c8" providerId="LiveId" clId="{BC97BDEE-D020-1B4F-B342-1DD5668278A8}" dt="2024-05-09T10:28:37.096" v="7234" actId="20577"/>
        <pc:sldMkLst>
          <pc:docMk/>
          <pc:sldMk cId="2340910320" sldId="278"/>
        </pc:sldMkLst>
        <pc:spChg chg="mod">
          <ac:chgData name="Deepen Garg" userId="d52c48bee00344c8" providerId="LiveId" clId="{BC97BDEE-D020-1B4F-B342-1DD5668278A8}" dt="2024-05-09T10:28:37.096" v="7234" actId="20577"/>
          <ac:spMkLst>
            <pc:docMk/>
            <pc:sldMk cId="2340910320" sldId="278"/>
            <ac:spMk id="2" creationId="{0FBD2C48-0A35-E1C8-27AA-389D5BF49A71}"/>
          </ac:spMkLst>
        </pc:spChg>
        <pc:spChg chg="mod">
          <ac:chgData name="Deepen Garg" userId="d52c48bee00344c8" providerId="LiveId" clId="{BC97BDEE-D020-1B4F-B342-1DD5668278A8}" dt="2024-05-09T10:26:35.367" v="7142" actId="404"/>
          <ac:spMkLst>
            <pc:docMk/>
            <pc:sldMk cId="2340910320" sldId="278"/>
            <ac:spMk id="3" creationId="{B1E76FB2-18D0-9677-9267-8C8A26771B37}"/>
          </ac:spMkLst>
        </pc:spChg>
        <pc:picChg chg="add mod">
          <ac:chgData name="Deepen Garg" userId="d52c48bee00344c8" providerId="LiveId" clId="{BC97BDEE-D020-1B4F-B342-1DD5668278A8}" dt="2024-05-09T10:27:38.094" v="7193" actId="1038"/>
          <ac:picMkLst>
            <pc:docMk/>
            <pc:sldMk cId="2340910320" sldId="278"/>
            <ac:picMk id="6" creationId="{722B0A12-EB29-879A-2768-80ADF6B3EFD8}"/>
          </ac:picMkLst>
        </pc:picChg>
        <pc:picChg chg="add mod">
          <ac:chgData name="Deepen Garg" userId="d52c48bee00344c8" providerId="LiveId" clId="{BC97BDEE-D020-1B4F-B342-1DD5668278A8}" dt="2024-05-09T10:27:44.071" v="7199" actId="1036"/>
          <ac:picMkLst>
            <pc:docMk/>
            <pc:sldMk cId="2340910320" sldId="278"/>
            <ac:picMk id="8" creationId="{87714187-EF5A-5773-3E9F-D6F53A846B59}"/>
          </ac:picMkLst>
        </pc:picChg>
      </pc:sldChg>
      <pc:sldChg chg="modSp add mod ord">
        <pc:chgData name="Deepen Garg" userId="d52c48bee00344c8" providerId="LiveId" clId="{BC97BDEE-D020-1B4F-B342-1DD5668278A8}" dt="2024-05-08T19:43:51.391" v="3013" actId="20578"/>
        <pc:sldMkLst>
          <pc:docMk/>
          <pc:sldMk cId="2143168853" sldId="279"/>
        </pc:sldMkLst>
        <pc:spChg chg="mod">
          <ac:chgData name="Deepen Garg" userId="d52c48bee00344c8" providerId="LiveId" clId="{BC97BDEE-D020-1B4F-B342-1DD5668278A8}" dt="2024-05-08T19:43:41.006" v="3012" actId="14100"/>
          <ac:spMkLst>
            <pc:docMk/>
            <pc:sldMk cId="2143168853" sldId="279"/>
            <ac:spMk id="4" creationId="{58041D95-2C43-68A2-641C-1E52DB8A8D3E}"/>
          </ac:spMkLst>
        </pc:spChg>
        <pc:spChg chg="mod">
          <ac:chgData name="Deepen Garg" userId="d52c48bee00344c8" providerId="LiveId" clId="{BC97BDEE-D020-1B4F-B342-1DD5668278A8}" dt="2024-05-08T19:43:32.741" v="3011" actId="14100"/>
          <ac:spMkLst>
            <pc:docMk/>
            <pc:sldMk cId="2143168853" sldId="279"/>
            <ac:spMk id="7" creationId="{D5D92EAB-A1E3-31DF-5271-5F348E2E5926}"/>
          </ac:spMkLst>
        </pc:spChg>
      </pc:sldChg>
      <pc:sldChg chg="addSp modSp new mod">
        <pc:chgData name="Deepen Garg" userId="d52c48bee00344c8" providerId="LiveId" clId="{BC97BDEE-D020-1B4F-B342-1DD5668278A8}" dt="2024-05-09T15:17:42.341" v="8017" actId="1038"/>
        <pc:sldMkLst>
          <pc:docMk/>
          <pc:sldMk cId="1549517340" sldId="280"/>
        </pc:sldMkLst>
        <pc:spChg chg="mod">
          <ac:chgData name="Deepen Garg" userId="d52c48bee00344c8" providerId="LiveId" clId="{BC97BDEE-D020-1B4F-B342-1DD5668278A8}" dt="2024-05-08T19:46:23.289" v="3023" actId="20577"/>
          <ac:spMkLst>
            <pc:docMk/>
            <pc:sldMk cId="1549517340" sldId="280"/>
            <ac:spMk id="2" creationId="{7019195C-F4FF-A219-5C7F-483C1751F996}"/>
          </ac:spMkLst>
        </pc:spChg>
        <pc:spChg chg="mod">
          <ac:chgData name="Deepen Garg" userId="d52c48bee00344c8" providerId="LiveId" clId="{BC97BDEE-D020-1B4F-B342-1DD5668278A8}" dt="2024-05-09T15:17:31.041" v="7998" actId="255"/>
          <ac:spMkLst>
            <pc:docMk/>
            <pc:sldMk cId="1549517340" sldId="280"/>
            <ac:spMk id="3" creationId="{013300D1-EB65-22B9-655A-F7ED6D0AAE09}"/>
          </ac:spMkLst>
        </pc:spChg>
        <pc:spChg chg="add mod">
          <ac:chgData name="Deepen Garg" userId="d52c48bee00344c8" providerId="LiveId" clId="{BC97BDEE-D020-1B4F-B342-1DD5668278A8}" dt="2024-05-09T15:17:42.341" v="8017" actId="1038"/>
          <ac:spMkLst>
            <pc:docMk/>
            <pc:sldMk cId="1549517340" sldId="280"/>
            <ac:spMk id="5" creationId="{910BF93E-F5A2-9DA3-AA33-89C46D2E81E2}"/>
          </ac:spMkLst>
        </pc:spChg>
      </pc:sldChg>
      <pc:sldChg chg="addSp modSp new mod">
        <pc:chgData name="Deepen Garg" userId="d52c48bee00344c8" providerId="LiveId" clId="{BC97BDEE-D020-1B4F-B342-1DD5668278A8}" dt="2024-05-09T17:02:46.831" v="8567" actId="20577"/>
        <pc:sldMkLst>
          <pc:docMk/>
          <pc:sldMk cId="401231644" sldId="281"/>
        </pc:sldMkLst>
        <pc:spChg chg="mod">
          <ac:chgData name="Deepen Garg" userId="d52c48bee00344c8" providerId="LiveId" clId="{BC97BDEE-D020-1B4F-B342-1DD5668278A8}" dt="2024-05-09T17:02:46.831" v="8567" actId="20577"/>
          <ac:spMkLst>
            <pc:docMk/>
            <pc:sldMk cId="401231644" sldId="281"/>
            <ac:spMk id="2" creationId="{BC259DFC-016D-7835-822E-75A8744DC76C}"/>
          </ac:spMkLst>
        </pc:spChg>
        <pc:spChg chg="mod">
          <ac:chgData name="Deepen Garg" userId="d52c48bee00344c8" providerId="LiveId" clId="{BC97BDEE-D020-1B4F-B342-1DD5668278A8}" dt="2024-05-09T17:02:31.078" v="8531" actId="20577"/>
          <ac:spMkLst>
            <pc:docMk/>
            <pc:sldMk cId="401231644" sldId="281"/>
            <ac:spMk id="3" creationId="{D2725E00-2D98-0504-572E-53E5A33A2B2A}"/>
          </ac:spMkLst>
        </pc:spChg>
        <pc:spChg chg="add mod">
          <ac:chgData name="Deepen Garg" userId="d52c48bee00344c8" providerId="LiveId" clId="{BC97BDEE-D020-1B4F-B342-1DD5668278A8}" dt="2024-05-09T17:02:41.712" v="8561" actId="1035"/>
          <ac:spMkLst>
            <pc:docMk/>
            <pc:sldMk cId="401231644" sldId="281"/>
            <ac:spMk id="5" creationId="{2E4AAA60-83AE-3870-E4A5-BC2CF1010A90}"/>
          </ac:spMkLst>
        </pc:spChg>
      </pc:sldChg>
      <pc:sldChg chg="addSp delSp modSp add mod">
        <pc:chgData name="Deepen Garg" userId="d52c48bee00344c8" providerId="LiveId" clId="{BC97BDEE-D020-1B4F-B342-1DD5668278A8}" dt="2024-05-09T17:08:59.525" v="8702" actId="255"/>
        <pc:sldMkLst>
          <pc:docMk/>
          <pc:sldMk cId="1853638275" sldId="282"/>
        </pc:sldMkLst>
        <pc:spChg chg="mod">
          <ac:chgData name="Deepen Garg" userId="d52c48bee00344c8" providerId="LiveId" clId="{BC97BDEE-D020-1B4F-B342-1DD5668278A8}" dt="2024-05-09T17:03:28.919" v="8597" actId="20577"/>
          <ac:spMkLst>
            <pc:docMk/>
            <pc:sldMk cId="1853638275" sldId="282"/>
            <ac:spMk id="2" creationId="{603EF071-7003-1B13-04B7-E99AE6C5CF56}"/>
          </ac:spMkLst>
        </pc:spChg>
        <pc:spChg chg="mod">
          <ac:chgData name="Deepen Garg" userId="d52c48bee00344c8" providerId="LiveId" clId="{BC97BDEE-D020-1B4F-B342-1DD5668278A8}" dt="2024-05-09T17:08:59.525" v="8702" actId="255"/>
          <ac:spMkLst>
            <pc:docMk/>
            <pc:sldMk cId="1853638275" sldId="282"/>
            <ac:spMk id="3" creationId="{882E3881-1D1B-079E-0665-D8A41D4032D8}"/>
          </ac:spMkLst>
        </pc:spChg>
        <pc:picChg chg="add del mod">
          <ac:chgData name="Deepen Garg" userId="d52c48bee00344c8" providerId="LiveId" clId="{BC97BDEE-D020-1B4F-B342-1DD5668278A8}" dt="2024-05-09T16:51:23.608" v="8448" actId="478"/>
          <ac:picMkLst>
            <pc:docMk/>
            <pc:sldMk cId="1853638275" sldId="282"/>
            <ac:picMk id="6" creationId="{CC37FE11-B185-80D8-8A88-A3FB9F08756E}"/>
          </ac:picMkLst>
        </pc:picChg>
        <pc:picChg chg="add del mod">
          <ac:chgData name="Deepen Garg" userId="d52c48bee00344c8" providerId="LiveId" clId="{BC97BDEE-D020-1B4F-B342-1DD5668278A8}" dt="2024-05-09T16:51:28.791" v="8450" actId="478"/>
          <ac:picMkLst>
            <pc:docMk/>
            <pc:sldMk cId="1853638275" sldId="282"/>
            <ac:picMk id="8" creationId="{F9CD7D67-562B-E743-8A3E-6669252CFE5B}"/>
          </ac:picMkLst>
        </pc:picChg>
        <pc:picChg chg="add del mod">
          <ac:chgData name="Deepen Garg" userId="d52c48bee00344c8" providerId="LiveId" clId="{BC97BDEE-D020-1B4F-B342-1DD5668278A8}" dt="2024-05-09T16:51:30.944" v="8451" actId="478"/>
          <ac:picMkLst>
            <pc:docMk/>
            <pc:sldMk cId="1853638275" sldId="282"/>
            <ac:picMk id="10" creationId="{5FE6AA47-2786-5BE7-844B-F92AD7EF8D5A}"/>
          </ac:picMkLst>
        </pc:picChg>
        <pc:picChg chg="add mod">
          <ac:chgData name="Deepen Garg" userId="d52c48bee00344c8" providerId="LiveId" clId="{BC97BDEE-D020-1B4F-B342-1DD5668278A8}" dt="2024-05-09T17:08:47.343" v="8698" actId="14100"/>
          <ac:picMkLst>
            <pc:docMk/>
            <pc:sldMk cId="1853638275" sldId="282"/>
            <ac:picMk id="12" creationId="{841E0668-E316-E3A6-E002-2C1A86DADB73}"/>
          </ac:picMkLst>
        </pc:picChg>
      </pc:sldChg>
      <pc:sldChg chg="addSp delSp modSp add mod">
        <pc:chgData name="Deepen Garg" userId="d52c48bee00344c8" providerId="LiveId" clId="{BC97BDEE-D020-1B4F-B342-1DD5668278A8}" dt="2024-05-09T17:20:56.168" v="8796" actId="20577"/>
        <pc:sldMkLst>
          <pc:docMk/>
          <pc:sldMk cId="2806363576" sldId="283"/>
        </pc:sldMkLst>
        <pc:spChg chg="mod">
          <ac:chgData name="Deepen Garg" userId="d52c48bee00344c8" providerId="LiveId" clId="{BC97BDEE-D020-1B4F-B342-1DD5668278A8}" dt="2024-05-09T17:20:56.168" v="8796" actId="20577"/>
          <ac:spMkLst>
            <pc:docMk/>
            <pc:sldMk cId="2806363576" sldId="283"/>
            <ac:spMk id="2" creationId="{38E550C7-856C-2BBD-C4AC-73FC02D9C427}"/>
          </ac:spMkLst>
        </pc:spChg>
        <pc:spChg chg="del mod">
          <ac:chgData name="Deepen Garg" userId="d52c48bee00344c8" providerId="LiveId" clId="{BC97BDEE-D020-1B4F-B342-1DD5668278A8}" dt="2024-05-09T17:18:09.007" v="8724" actId="478"/>
          <ac:spMkLst>
            <pc:docMk/>
            <pc:sldMk cId="2806363576" sldId="283"/>
            <ac:spMk id="3" creationId="{ED6314C1-52AB-E50F-2AAF-1C6D3EE37F66}"/>
          </ac:spMkLst>
        </pc:spChg>
        <pc:picChg chg="add mod">
          <ac:chgData name="Deepen Garg" userId="d52c48bee00344c8" providerId="LiveId" clId="{BC97BDEE-D020-1B4F-B342-1DD5668278A8}" dt="2024-05-09T17:20:31.638" v="8786" actId="1036"/>
          <ac:picMkLst>
            <pc:docMk/>
            <pc:sldMk cId="2806363576" sldId="283"/>
            <ac:picMk id="6" creationId="{703D91F9-245D-5C6A-A372-D649CD16824A}"/>
          </ac:picMkLst>
        </pc:picChg>
        <pc:picChg chg="add mod">
          <ac:chgData name="Deepen Garg" userId="d52c48bee00344c8" providerId="LiveId" clId="{BC97BDEE-D020-1B4F-B342-1DD5668278A8}" dt="2024-05-09T17:20:51.804" v="8795" actId="1076"/>
          <ac:picMkLst>
            <pc:docMk/>
            <pc:sldMk cId="2806363576" sldId="283"/>
            <ac:picMk id="8" creationId="{0CAA833A-8775-42D1-E203-F7C116622CCE}"/>
          </ac:picMkLst>
        </pc:picChg>
      </pc:sldChg>
      <pc:sldChg chg="addSp delSp modSp add mod">
        <pc:chgData name="Deepen Garg" userId="d52c48bee00344c8" providerId="LiveId" clId="{BC97BDEE-D020-1B4F-B342-1DD5668278A8}" dt="2024-05-09T21:23:03.360" v="10866" actId="20577"/>
        <pc:sldMkLst>
          <pc:docMk/>
          <pc:sldMk cId="3239569596" sldId="284"/>
        </pc:sldMkLst>
        <pc:spChg chg="mod">
          <ac:chgData name="Deepen Garg" userId="d52c48bee00344c8" providerId="LiveId" clId="{BC97BDEE-D020-1B4F-B342-1DD5668278A8}" dt="2024-05-09T17:21:14.619" v="8810" actId="20577"/>
          <ac:spMkLst>
            <pc:docMk/>
            <pc:sldMk cId="3239569596" sldId="284"/>
            <ac:spMk id="2" creationId="{6773B49F-4BC5-8CE1-AA68-C94469D4AE0A}"/>
          </ac:spMkLst>
        </pc:spChg>
        <pc:spChg chg="del mod">
          <ac:chgData name="Deepen Garg" userId="d52c48bee00344c8" providerId="LiveId" clId="{BC97BDEE-D020-1B4F-B342-1DD5668278A8}" dt="2024-05-09T17:11:14.747" v="8703" actId="478"/>
          <ac:spMkLst>
            <pc:docMk/>
            <pc:sldMk cId="3239569596" sldId="284"/>
            <ac:spMk id="3" creationId="{86F4A4BA-6AC0-789D-CEC5-9123CB758B6A}"/>
          </ac:spMkLst>
        </pc:spChg>
        <pc:spChg chg="add del mod">
          <ac:chgData name="Deepen Garg" userId="d52c48bee00344c8" providerId="LiveId" clId="{BC97BDEE-D020-1B4F-B342-1DD5668278A8}" dt="2024-05-09T17:11:17.430" v="8705" actId="478"/>
          <ac:spMkLst>
            <pc:docMk/>
            <pc:sldMk cId="3239569596" sldId="284"/>
            <ac:spMk id="6" creationId="{1B4BC4E3-2037-89B4-80AE-4493304999A5}"/>
          </ac:spMkLst>
        </pc:spChg>
        <pc:spChg chg="add mod">
          <ac:chgData name="Deepen Garg" userId="d52c48bee00344c8" providerId="LiveId" clId="{BC97BDEE-D020-1B4F-B342-1DD5668278A8}" dt="2024-05-09T21:23:03.360" v="10866" actId="20577"/>
          <ac:spMkLst>
            <pc:docMk/>
            <pc:sldMk cId="3239569596" sldId="284"/>
            <ac:spMk id="9" creationId="{BC34C335-8EFD-7A8C-D3D2-B4003F2CDEF4}"/>
          </ac:spMkLst>
        </pc:spChg>
        <pc:picChg chg="add mod">
          <ac:chgData name="Deepen Garg" userId="d52c48bee00344c8" providerId="LiveId" clId="{BC97BDEE-D020-1B4F-B342-1DD5668278A8}" dt="2024-05-09T17:12:41.689" v="8722" actId="1038"/>
          <ac:picMkLst>
            <pc:docMk/>
            <pc:sldMk cId="3239569596" sldId="284"/>
            <ac:picMk id="8" creationId="{5FDA690A-1877-A754-109D-B76D2738E3EB}"/>
          </ac:picMkLst>
        </pc:picChg>
      </pc:sldChg>
      <pc:sldChg chg="addSp delSp modSp add mod">
        <pc:chgData name="Deepen Garg" userId="d52c48bee00344c8" providerId="LiveId" clId="{BC97BDEE-D020-1B4F-B342-1DD5668278A8}" dt="2024-05-09T18:14:40.858" v="9812"/>
        <pc:sldMkLst>
          <pc:docMk/>
          <pc:sldMk cId="3808778795" sldId="285"/>
        </pc:sldMkLst>
        <pc:spChg chg="mod">
          <ac:chgData name="Deepen Garg" userId="d52c48bee00344c8" providerId="LiveId" clId="{BC97BDEE-D020-1B4F-B342-1DD5668278A8}" dt="2024-05-09T17:22:05.924" v="8822" actId="20577"/>
          <ac:spMkLst>
            <pc:docMk/>
            <pc:sldMk cId="3808778795" sldId="285"/>
            <ac:spMk id="2" creationId="{DFF7C101-EF07-0559-519A-65611087E0B6}"/>
          </ac:spMkLst>
        </pc:spChg>
        <pc:spChg chg="del mod">
          <ac:chgData name="Deepen Garg" userId="d52c48bee00344c8" providerId="LiveId" clId="{BC97BDEE-D020-1B4F-B342-1DD5668278A8}" dt="2024-05-09T17:21:58.973" v="8811" actId="478"/>
          <ac:spMkLst>
            <pc:docMk/>
            <pc:sldMk cId="3808778795" sldId="285"/>
            <ac:spMk id="3" creationId="{1AA7DBCB-1C9E-C188-1843-EB30F1456FD6}"/>
          </ac:spMkLst>
        </pc:spChg>
        <pc:spChg chg="add del mod">
          <ac:chgData name="Deepen Garg" userId="d52c48bee00344c8" providerId="LiveId" clId="{BC97BDEE-D020-1B4F-B342-1DD5668278A8}" dt="2024-05-09T17:22:01.786" v="8813" actId="478"/>
          <ac:spMkLst>
            <pc:docMk/>
            <pc:sldMk cId="3808778795" sldId="285"/>
            <ac:spMk id="6" creationId="{623ACEFA-86C6-8EDC-DFE4-A6DAC3BFB238}"/>
          </ac:spMkLst>
        </pc:spChg>
        <pc:spChg chg="add mod">
          <ac:chgData name="Deepen Garg" userId="d52c48bee00344c8" providerId="LiveId" clId="{BC97BDEE-D020-1B4F-B342-1DD5668278A8}" dt="2024-05-09T18:14:40.858" v="9812"/>
          <ac:spMkLst>
            <pc:docMk/>
            <pc:sldMk cId="3808778795" sldId="285"/>
            <ac:spMk id="9" creationId="{7759513B-92DF-9E5A-BDAC-6B338EB8686B}"/>
          </ac:spMkLst>
        </pc:spChg>
        <pc:picChg chg="add mod">
          <ac:chgData name="Deepen Garg" userId="d52c48bee00344c8" providerId="LiveId" clId="{BC97BDEE-D020-1B4F-B342-1DD5668278A8}" dt="2024-05-09T17:22:50.025" v="8837" actId="1036"/>
          <ac:picMkLst>
            <pc:docMk/>
            <pc:sldMk cId="3808778795" sldId="285"/>
            <ac:picMk id="8" creationId="{BB2BCFED-9B59-F51F-9BED-79B3FCDCB2BB}"/>
          </ac:picMkLst>
        </pc:picChg>
      </pc:sldChg>
      <pc:sldChg chg="addSp delSp modSp new mod">
        <pc:chgData name="Deepen Garg" userId="d52c48bee00344c8" providerId="LiveId" clId="{BC97BDEE-D020-1B4F-B342-1DD5668278A8}" dt="2024-05-09T18:05:56.947" v="9743" actId="1037"/>
        <pc:sldMkLst>
          <pc:docMk/>
          <pc:sldMk cId="3237536887" sldId="286"/>
        </pc:sldMkLst>
        <pc:spChg chg="mod">
          <ac:chgData name="Deepen Garg" userId="d52c48bee00344c8" providerId="LiveId" clId="{BC97BDEE-D020-1B4F-B342-1DD5668278A8}" dt="2024-05-09T17:37:02.020" v="9000" actId="20577"/>
          <ac:spMkLst>
            <pc:docMk/>
            <pc:sldMk cId="3237536887" sldId="286"/>
            <ac:spMk id="2" creationId="{8E818BD8-B3B0-DCC9-1CB9-1F4378EB3E36}"/>
          </ac:spMkLst>
        </pc:spChg>
        <pc:spChg chg="del mod">
          <ac:chgData name="Deepen Garg" userId="d52c48bee00344c8" providerId="LiveId" clId="{BC97BDEE-D020-1B4F-B342-1DD5668278A8}" dt="2024-05-09T17:33:20.202" v="8919" actId="478"/>
          <ac:spMkLst>
            <pc:docMk/>
            <pc:sldMk cId="3237536887" sldId="286"/>
            <ac:spMk id="3" creationId="{8DCF1160-99F6-EA46-2303-C512A210288F}"/>
          </ac:spMkLst>
        </pc:spChg>
        <pc:spChg chg="add del mod">
          <ac:chgData name="Deepen Garg" userId="d52c48bee00344c8" providerId="LiveId" clId="{BC97BDEE-D020-1B4F-B342-1DD5668278A8}" dt="2024-05-09T17:33:23.546" v="8921" actId="478"/>
          <ac:spMkLst>
            <pc:docMk/>
            <pc:sldMk cId="3237536887" sldId="286"/>
            <ac:spMk id="8" creationId="{1D529262-12BA-6746-F71E-FC2CFCB498A0}"/>
          </ac:spMkLst>
        </pc:spChg>
        <pc:spChg chg="add mod">
          <ac:chgData name="Deepen Garg" userId="d52c48bee00344c8" providerId="LiveId" clId="{BC97BDEE-D020-1B4F-B342-1DD5668278A8}" dt="2024-05-09T17:57:08.932" v="9596" actId="14100"/>
          <ac:spMkLst>
            <pc:docMk/>
            <pc:sldMk cId="3237536887" sldId="286"/>
            <ac:spMk id="9" creationId="{291ABF45-FD7B-AA7C-4863-A1F41D985C8A}"/>
          </ac:spMkLst>
        </pc:spChg>
        <pc:spChg chg="add mod">
          <ac:chgData name="Deepen Garg" userId="d52c48bee00344c8" providerId="LiveId" clId="{BC97BDEE-D020-1B4F-B342-1DD5668278A8}" dt="2024-05-09T18:05:34.026" v="9718" actId="255"/>
          <ac:spMkLst>
            <pc:docMk/>
            <pc:sldMk cId="3237536887" sldId="286"/>
            <ac:spMk id="10" creationId="{538A54EC-9758-E616-D425-E4D0E59EE8A6}"/>
          </ac:spMkLst>
        </pc:spChg>
        <pc:spChg chg="add mod">
          <ac:chgData name="Deepen Garg" userId="d52c48bee00344c8" providerId="LiveId" clId="{BC97BDEE-D020-1B4F-B342-1DD5668278A8}" dt="2024-05-09T18:05:36.815" v="9722" actId="1036"/>
          <ac:spMkLst>
            <pc:docMk/>
            <pc:sldMk cId="3237536887" sldId="286"/>
            <ac:spMk id="11" creationId="{2FC04942-B643-F134-188A-F61BA5B14EE6}"/>
          </ac:spMkLst>
        </pc:spChg>
        <pc:spChg chg="add mod">
          <ac:chgData name="Deepen Garg" userId="d52c48bee00344c8" providerId="LiveId" clId="{BC97BDEE-D020-1B4F-B342-1DD5668278A8}" dt="2024-05-09T18:05:56.947" v="9743" actId="1037"/>
          <ac:spMkLst>
            <pc:docMk/>
            <pc:sldMk cId="3237536887" sldId="286"/>
            <ac:spMk id="12" creationId="{6407BEC5-6204-D0D2-30F8-75466F7A06B2}"/>
          </ac:spMkLst>
        </pc:spChg>
        <pc:picChg chg="add mod">
          <ac:chgData name="Deepen Garg" userId="d52c48bee00344c8" providerId="LiveId" clId="{BC97BDEE-D020-1B4F-B342-1DD5668278A8}" dt="2024-05-09T17:51:55.765" v="9527" actId="1035"/>
          <ac:picMkLst>
            <pc:docMk/>
            <pc:sldMk cId="3237536887" sldId="286"/>
            <ac:picMk id="6" creationId="{66183E88-23DA-7CC8-B05F-3A9B70739CA6}"/>
          </ac:picMkLst>
        </pc:picChg>
      </pc:sldChg>
      <pc:sldChg chg="delSp modSp add mod">
        <pc:chgData name="Deepen Garg" userId="d52c48bee00344c8" providerId="LiveId" clId="{BC97BDEE-D020-1B4F-B342-1DD5668278A8}" dt="2024-05-08T20:24:04.049" v="4021" actId="478"/>
        <pc:sldMkLst>
          <pc:docMk/>
          <pc:sldMk cId="234118317" sldId="287"/>
        </pc:sldMkLst>
        <pc:spChg chg="mod">
          <ac:chgData name="Deepen Garg" userId="d52c48bee00344c8" providerId="LiveId" clId="{BC97BDEE-D020-1B4F-B342-1DD5668278A8}" dt="2024-05-08T20:24:02.355" v="4020" actId="14100"/>
          <ac:spMkLst>
            <pc:docMk/>
            <pc:sldMk cId="234118317" sldId="287"/>
            <ac:spMk id="4" creationId="{DA560E10-389B-186A-F1E3-532A80EBAC83}"/>
          </ac:spMkLst>
        </pc:spChg>
        <pc:spChg chg="del">
          <ac:chgData name="Deepen Garg" userId="d52c48bee00344c8" providerId="LiveId" clId="{BC97BDEE-D020-1B4F-B342-1DD5668278A8}" dt="2024-05-08T20:24:04.049" v="4021" actId="478"/>
          <ac:spMkLst>
            <pc:docMk/>
            <pc:sldMk cId="234118317" sldId="287"/>
            <ac:spMk id="7" creationId="{A6816C52-8460-768E-2313-522FB4E8A92E}"/>
          </ac:spMkLst>
        </pc:spChg>
      </pc:sldChg>
      <pc:sldChg chg="modSp add del mod">
        <pc:chgData name="Deepen Garg" userId="d52c48bee00344c8" providerId="LiveId" clId="{BC97BDEE-D020-1B4F-B342-1DD5668278A8}" dt="2024-05-08T23:52:35.460" v="4566" actId="2696"/>
        <pc:sldMkLst>
          <pc:docMk/>
          <pc:sldMk cId="55871683" sldId="288"/>
        </pc:sldMkLst>
        <pc:spChg chg="mod">
          <ac:chgData name="Deepen Garg" userId="d52c48bee00344c8" providerId="LiveId" clId="{BC97BDEE-D020-1B4F-B342-1DD5668278A8}" dt="2024-05-08T23:50:24.344" v="4528" actId="404"/>
          <ac:spMkLst>
            <pc:docMk/>
            <pc:sldMk cId="55871683" sldId="288"/>
            <ac:spMk id="2" creationId="{1FBEE053-1E82-7DBA-3B5B-65D391759820}"/>
          </ac:spMkLst>
        </pc:spChg>
      </pc:sldChg>
      <pc:sldChg chg="addSp modSp new mod">
        <pc:chgData name="Deepen Garg" userId="d52c48bee00344c8" providerId="LiveId" clId="{BC97BDEE-D020-1B4F-B342-1DD5668278A8}" dt="2024-05-09T21:22:24.066" v="10862" actId="1035"/>
        <pc:sldMkLst>
          <pc:docMk/>
          <pc:sldMk cId="1904356390" sldId="288"/>
        </pc:sldMkLst>
        <pc:spChg chg="mod">
          <ac:chgData name="Deepen Garg" userId="d52c48bee00344c8" providerId="LiveId" clId="{BC97BDEE-D020-1B4F-B342-1DD5668278A8}" dt="2024-05-09T01:24:21.455" v="6375" actId="20577"/>
          <ac:spMkLst>
            <pc:docMk/>
            <pc:sldMk cId="1904356390" sldId="288"/>
            <ac:spMk id="2" creationId="{D49A78D7-8886-D188-3735-4A713C0984B0}"/>
          </ac:spMkLst>
        </pc:spChg>
        <pc:spChg chg="mod">
          <ac:chgData name="Deepen Garg" userId="d52c48bee00344c8" providerId="LiveId" clId="{BC97BDEE-D020-1B4F-B342-1DD5668278A8}" dt="2024-05-09T01:27:58.971" v="6506" actId="207"/>
          <ac:spMkLst>
            <pc:docMk/>
            <pc:sldMk cId="1904356390" sldId="288"/>
            <ac:spMk id="3" creationId="{FC64EC86-E8AA-7068-7537-B1F337CCCB8F}"/>
          </ac:spMkLst>
        </pc:spChg>
        <pc:spChg chg="add mod">
          <ac:chgData name="Deepen Garg" userId="d52c48bee00344c8" providerId="LiveId" clId="{BC97BDEE-D020-1B4F-B342-1DD5668278A8}" dt="2024-05-09T21:22:24.066" v="10862" actId="1035"/>
          <ac:spMkLst>
            <pc:docMk/>
            <pc:sldMk cId="1904356390" sldId="288"/>
            <ac:spMk id="5" creationId="{4220B5B4-62EF-D0BD-9092-FEBBF16A1243}"/>
          </ac:spMkLst>
        </pc:spChg>
        <pc:picChg chg="add mod">
          <ac:chgData name="Deepen Garg" userId="d52c48bee00344c8" providerId="LiveId" clId="{BC97BDEE-D020-1B4F-B342-1DD5668278A8}" dt="2024-05-09T01:27:16.105" v="6464" actId="1036"/>
          <ac:picMkLst>
            <pc:docMk/>
            <pc:sldMk cId="1904356390" sldId="288"/>
            <ac:picMk id="6" creationId="{B5F5A0A9-4DBD-B390-7229-9D5D0364F4B1}"/>
          </ac:picMkLst>
        </pc:picChg>
      </pc:sldChg>
      <pc:sldChg chg="addSp delSp modSp add mod ord">
        <pc:chgData name="Deepen Garg" userId="d52c48bee00344c8" providerId="LiveId" clId="{BC97BDEE-D020-1B4F-B342-1DD5668278A8}" dt="2024-05-09T21:22:35.510" v="10863" actId="20577"/>
        <pc:sldMkLst>
          <pc:docMk/>
          <pc:sldMk cId="3211261072" sldId="289"/>
        </pc:sldMkLst>
        <pc:spChg chg="add mod">
          <ac:chgData name="Deepen Garg" userId="d52c48bee00344c8" providerId="LiveId" clId="{BC97BDEE-D020-1B4F-B342-1DD5668278A8}" dt="2024-05-09T21:22:35.510" v="10863" actId="20577"/>
          <ac:spMkLst>
            <pc:docMk/>
            <pc:sldMk cId="3211261072" sldId="289"/>
            <ac:spMk id="5" creationId="{FCA50DA1-2C24-1947-0BC2-2BCEB7DBABFB}"/>
          </ac:spMkLst>
        </pc:spChg>
        <pc:picChg chg="mod">
          <ac:chgData name="Deepen Garg" userId="d52c48bee00344c8" providerId="LiveId" clId="{BC97BDEE-D020-1B4F-B342-1DD5668278A8}" dt="2024-05-09T10:08:23.731" v="6711" actId="14100"/>
          <ac:picMkLst>
            <pc:docMk/>
            <pc:sldMk cId="3211261072" sldId="289"/>
            <ac:picMk id="6" creationId="{85BCC91B-6497-C079-326E-001AE0D5B60F}"/>
          </ac:picMkLst>
        </pc:picChg>
        <pc:picChg chg="del">
          <ac:chgData name="Deepen Garg" userId="d52c48bee00344c8" providerId="LiveId" clId="{BC97BDEE-D020-1B4F-B342-1DD5668278A8}" dt="2024-05-09T10:08:15.569" v="6708" actId="478"/>
          <ac:picMkLst>
            <pc:docMk/>
            <pc:sldMk cId="3211261072" sldId="289"/>
            <ac:picMk id="8" creationId="{97D11E7F-2051-40FE-90B4-1BE81F293420}"/>
          </ac:picMkLst>
        </pc:picChg>
        <pc:picChg chg="del">
          <ac:chgData name="Deepen Garg" userId="d52c48bee00344c8" providerId="LiveId" clId="{BC97BDEE-D020-1B4F-B342-1DD5668278A8}" dt="2024-05-09T10:08:16.978" v="6709" actId="478"/>
          <ac:picMkLst>
            <pc:docMk/>
            <pc:sldMk cId="3211261072" sldId="289"/>
            <ac:picMk id="10" creationId="{85C22EE1-ACC2-DC85-27B9-2878F0F1A44B}"/>
          </ac:picMkLst>
        </pc:picChg>
      </pc:sldChg>
      <pc:sldChg chg="addSp delSp modSp add mod">
        <pc:chgData name="Deepen Garg" userId="d52c48bee00344c8" providerId="LiveId" clId="{BC97BDEE-D020-1B4F-B342-1DD5668278A8}" dt="2024-05-09T18:11:17.890" v="9756" actId="478"/>
        <pc:sldMkLst>
          <pc:docMk/>
          <pc:sldMk cId="3620602389" sldId="290"/>
        </pc:sldMkLst>
        <pc:spChg chg="mod">
          <ac:chgData name="Deepen Garg" userId="d52c48bee00344c8" providerId="LiveId" clId="{BC97BDEE-D020-1B4F-B342-1DD5668278A8}" dt="2024-05-09T14:21:14.997" v="7576"/>
          <ac:spMkLst>
            <pc:docMk/>
            <pc:sldMk cId="3620602389" sldId="290"/>
            <ac:spMk id="2" creationId="{54FC2E03-AA2E-502D-A6C4-1117BEF2F276}"/>
          </ac:spMkLst>
        </pc:spChg>
        <pc:spChg chg="del mod">
          <ac:chgData name="Deepen Garg" userId="d52c48bee00344c8" providerId="LiveId" clId="{BC97BDEE-D020-1B4F-B342-1DD5668278A8}" dt="2024-05-09T14:09:54.067" v="7327" actId="478"/>
          <ac:spMkLst>
            <pc:docMk/>
            <pc:sldMk cId="3620602389" sldId="290"/>
            <ac:spMk id="3" creationId="{07596E71-E367-E215-F224-6B9FC4373855}"/>
          </ac:spMkLst>
        </pc:spChg>
        <pc:spChg chg="add del mod">
          <ac:chgData name="Deepen Garg" userId="d52c48bee00344c8" providerId="LiveId" clId="{BC97BDEE-D020-1B4F-B342-1DD5668278A8}" dt="2024-05-09T18:11:17.890" v="9756" actId="478"/>
          <ac:spMkLst>
            <pc:docMk/>
            <pc:sldMk cId="3620602389" sldId="290"/>
            <ac:spMk id="3" creationId="{43AA2845-42AF-3E78-75E1-7B83DB4B1A3F}"/>
          </ac:spMkLst>
        </pc:spChg>
        <pc:picChg chg="add mod modCrop">
          <ac:chgData name="Deepen Garg" userId="d52c48bee00344c8" providerId="LiveId" clId="{BC97BDEE-D020-1B4F-B342-1DD5668278A8}" dt="2024-05-09T14:29:24.262" v="7732" actId="1038"/>
          <ac:picMkLst>
            <pc:docMk/>
            <pc:sldMk cId="3620602389" sldId="290"/>
            <ac:picMk id="5" creationId="{29493AB8-31A5-6FF3-83FA-511B9A17DCAD}"/>
          </ac:picMkLst>
        </pc:picChg>
        <pc:picChg chg="del">
          <ac:chgData name="Deepen Garg" userId="d52c48bee00344c8" providerId="LiveId" clId="{BC97BDEE-D020-1B4F-B342-1DD5668278A8}" dt="2024-05-09T10:35:29.916" v="7318" actId="478"/>
          <ac:picMkLst>
            <pc:docMk/>
            <pc:sldMk cId="3620602389" sldId="290"/>
            <ac:picMk id="6" creationId="{55046AD5-DFA5-2570-F62D-209FC3FCA347}"/>
          </ac:picMkLst>
        </pc:picChg>
        <pc:picChg chg="del">
          <ac:chgData name="Deepen Garg" userId="d52c48bee00344c8" providerId="LiveId" clId="{BC97BDEE-D020-1B4F-B342-1DD5668278A8}" dt="2024-05-09T10:35:31.031" v="7319" actId="478"/>
          <ac:picMkLst>
            <pc:docMk/>
            <pc:sldMk cId="3620602389" sldId="290"/>
            <ac:picMk id="8" creationId="{E3E6804B-06CE-05F8-E7E7-E64777FB5946}"/>
          </ac:picMkLst>
        </pc:picChg>
        <pc:picChg chg="mod">
          <ac:chgData name="Deepen Garg" userId="d52c48bee00344c8" providerId="LiveId" clId="{BC97BDEE-D020-1B4F-B342-1DD5668278A8}" dt="2024-05-09T14:23:09.152" v="7684" actId="1036"/>
          <ac:picMkLst>
            <pc:docMk/>
            <pc:sldMk cId="3620602389" sldId="290"/>
            <ac:picMk id="10" creationId="{32616062-DDCA-98B6-E1E3-482D5BA1A96E}"/>
          </ac:picMkLst>
        </pc:picChg>
        <pc:picChg chg="mod modCrop">
          <ac:chgData name="Deepen Garg" userId="d52c48bee00344c8" providerId="LiveId" clId="{BC97BDEE-D020-1B4F-B342-1DD5668278A8}" dt="2024-05-09T14:34:28.859" v="7733" actId="732"/>
          <ac:picMkLst>
            <pc:docMk/>
            <pc:sldMk cId="3620602389" sldId="290"/>
            <ac:picMk id="12" creationId="{AEF47B07-29A8-9E9F-91A4-79432AAF9B84}"/>
          </ac:picMkLst>
        </pc:picChg>
      </pc:sldChg>
      <pc:sldChg chg="add del">
        <pc:chgData name="Deepen Garg" userId="d52c48bee00344c8" providerId="LiveId" clId="{BC97BDEE-D020-1B4F-B342-1DD5668278A8}" dt="2024-05-09T15:18:59.507" v="8018" actId="2696"/>
        <pc:sldMkLst>
          <pc:docMk/>
          <pc:sldMk cId="2491382727" sldId="291"/>
        </pc:sldMkLst>
      </pc:sldChg>
      <pc:sldChg chg="new del">
        <pc:chgData name="Deepen Garg" userId="d52c48bee00344c8" providerId="LiveId" clId="{BC97BDEE-D020-1B4F-B342-1DD5668278A8}" dt="2024-05-09T15:23:22.544" v="8020" actId="2696"/>
        <pc:sldMkLst>
          <pc:docMk/>
          <pc:sldMk cId="3327307348" sldId="291"/>
        </pc:sldMkLst>
      </pc:sldChg>
      <pc:sldChg chg="new del">
        <pc:chgData name="Deepen Garg" userId="d52c48bee00344c8" providerId="LiveId" clId="{BC97BDEE-D020-1B4F-B342-1DD5668278A8}" dt="2024-05-09T15:23:33.465" v="8023" actId="2696"/>
        <pc:sldMkLst>
          <pc:docMk/>
          <pc:sldMk cId="3993292425" sldId="291"/>
        </pc:sldMkLst>
      </pc:sldChg>
      <pc:sldChg chg="addSp delSp modSp new mod">
        <pc:chgData name="Deepen Garg" userId="d52c48bee00344c8" providerId="LiveId" clId="{BC97BDEE-D020-1B4F-B342-1DD5668278A8}" dt="2024-05-09T21:22:54.353" v="10865" actId="20577"/>
        <pc:sldMkLst>
          <pc:docMk/>
          <pc:sldMk cId="951313960" sldId="292"/>
        </pc:sldMkLst>
        <pc:spChg chg="mod">
          <ac:chgData name="Deepen Garg" userId="d52c48bee00344c8" providerId="LiveId" clId="{BC97BDEE-D020-1B4F-B342-1DD5668278A8}" dt="2024-05-09T15:24:32.457" v="8056" actId="20577"/>
          <ac:spMkLst>
            <pc:docMk/>
            <pc:sldMk cId="951313960" sldId="292"/>
            <ac:spMk id="3" creationId="{1C233173-5BD2-2542-7E77-DEE33C72CE76}"/>
          </ac:spMkLst>
        </pc:spChg>
        <pc:spChg chg="add del mod">
          <ac:chgData name="Deepen Garg" userId="d52c48bee00344c8" providerId="LiveId" clId="{BC97BDEE-D020-1B4F-B342-1DD5668278A8}" dt="2024-05-09T18:12:28.349" v="9771" actId="478"/>
          <ac:spMkLst>
            <pc:docMk/>
            <pc:sldMk cId="951313960" sldId="292"/>
            <ac:spMk id="6" creationId="{0F670318-485F-0A40-B545-EFBC94D3F6E3}"/>
          </ac:spMkLst>
        </pc:spChg>
        <pc:spChg chg="add mod">
          <ac:chgData name="Deepen Garg" userId="d52c48bee00344c8" providerId="LiveId" clId="{BC97BDEE-D020-1B4F-B342-1DD5668278A8}" dt="2024-05-09T21:22:54.353" v="10865" actId="20577"/>
          <ac:spMkLst>
            <pc:docMk/>
            <pc:sldMk cId="951313960" sldId="292"/>
            <ac:spMk id="8" creationId="{BD5118A9-C790-B21B-7880-19F8628CA21F}"/>
          </ac:spMkLst>
        </pc:spChg>
        <pc:picChg chg="add mod modCrop">
          <ac:chgData name="Deepen Garg" userId="d52c48bee00344c8" providerId="LiveId" clId="{BC97BDEE-D020-1B4F-B342-1DD5668278A8}" dt="2024-05-09T18:13:01.410" v="9778" actId="732"/>
          <ac:picMkLst>
            <pc:docMk/>
            <pc:sldMk cId="951313960" sldId="292"/>
            <ac:picMk id="5" creationId="{313772F6-F8D0-E266-4682-3BC5B5F43CEE}"/>
          </ac:picMkLst>
        </pc:picChg>
        <pc:picChg chg="add mod modCrop">
          <ac:chgData name="Deepen Garg" userId="d52c48bee00344c8" providerId="LiveId" clId="{BC97BDEE-D020-1B4F-B342-1DD5668278A8}" dt="2024-05-09T18:13:10.167" v="9809" actId="1035"/>
          <ac:picMkLst>
            <pc:docMk/>
            <pc:sldMk cId="951313960" sldId="292"/>
            <ac:picMk id="7" creationId="{7D8611CF-F10E-BACB-9129-BB2AF7C19983}"/>
          </ac:picMkLst>
        </pc:picChg>
      </pc:sldChg>
      <pc:sldChg chg="addSp delSp modSp add del mod ord">
        <pc:chgData name="Deepen Garg" userId="d52c48bee00344c8" providerId="LiveId" clId="{BC97BDEE-D020-1B4F-B342-1DD5668278A8}" dt="2024-05-09T16:52:02.736" v="8455" actId="2696"/>
        <pc:sldMkLst>
          <pc:docMk/>
          <pc:sldMk cId="233448163" sldId="293"/>
        </pc:sldMkLst>
        <pc:spChg chg="del mod">
          <ac:chgData name="Deepen Garg" userId="d52c48bee00344c8" providerId="LiveId" clId="{BC97BDEE-D020-1B4F-B342-1DD5668278A8}" dt="2024-05-09T16:22:23.204" v="8209" actId="478"/>
          <ac:spMkLst>
            <pc:docMk/>
            <pc:sldMk cId="233448163" sldId="293"/>
            <ac:spMk id="3" creationId="{5A45C598-8C72-B2C5-3C70-6BCED220CEF6}"/>
          </ac:spMkLst>
        </pc:spChg>
        <pc:spChg chg="add mod">
          <ac:chgData name="Deepen Garg" userId="d52c48bee00344c8" providerId="LiveId" clId="{BC97BDEE-D020-1B4F-B342-1DD5668278A8}" dt="2024-05-09T16:40:39.016" v="8395" actId="1038"/>
          <ac:spMkLst>
            <pc:docMk/>
            <pc:sldMk cId="233448163" sldId="293"/>
            <ac:spMk id="5" creationId="{60FAF471-04DD-18D3-6992-19CE511F9D20}"/>
          </ac:spMkLst>
        </pc:spChg>
        <pc:spChg chg="add mod">
          <ac:chgData name="Deepen Garg" userId="d52c48bee00344c8" providerId="LiveId" clId="{BC97BDEE-D020-1B4F-B342-1DD5668278A8}" dt="2024-05-09T16:41:02.053" v="8397" actId="207"/>
          <ac:spMkLst>
            <pc:docMk/>
            <pc:sldMk cId="233448163" sldId="293"/>
            <ac:spMk id="7" creationId="{8444C0D9-853F-D7F6-B749-A42AD1BCA0DD}"/>
          </ac:spMkLst>
        </pc:spChg>
        <pc:spChg chg="add mod">
          <ac:chgData name="Deepen Garg" userId="d52c48bee00344c8" providerId="LiveId" clId="{BC97BDEE-D020-1B4F-B342-1DD5668278A8}" dt="2024-05-09T16:40:30.831" v="8391" actId="1076"/>
          <ac:spMkLst>
            <pc:docMk/>
            <pc:sldMk cId="233448163" sldId="293"/>
            <ac:spMk id="9" creationId="{6519EB70-DAC1-CC1B-8172-502AA0EA2A34}"/>
          </ac:spMkLst>
        </pc:spChg>
        <pc:picChg chg="mod">
          <ac:chgData name="Deepen Garg" userId="d52c48bee00344c8" providerId="LiveId" clId="{BC97BDEE-D020-1B4F-B342-1DD5668278A8}" dt="2024-05-09T16:23:20.039" v="8226" actId="1035"/>
          <ac:picMkLst>
            <pc:docMk/>
            <pc:sldMk cId="233448163" sldId="293"/>
            <ac:picMk id="10" creationId="{CF75EBB4-7347-78B1-D93B-9B06F07368A5}"/>
          </ac:picMkLst>
        </pc:picChg>
        <pc:picChg chg="del">
          <ac:chgData name="Deepen Garg" userId="d52c48bee00344c8" providerId="LiveId" clId="{BC97BDEE-D020-1B4F-B342-1DD5668278A8}" dt="2024-05-09T16:21:45.301" v="8184" actId="478"/>
          <ac:picMkLst>
            <pc:docMk/>
            <pc:sldMk cId="233448163" sldId="293"/>
            <ac:picMk id="12" creationId="{97D83AA1-94ED-BA34-91BF-461309FD0EE0}"/>
          </ac:picMkLst>
        </pc:picChg>
      </pc:sldChg>
      <pc:sldChg chg="addSp delSp modSp add mod">
        <pc:chgData name="Deepen Garg" userId="d52c48bee00344c8" providerId="LiveId" clId="{BC97BDEE-D020-1B4F-B342-1DD5668278A8}" dt="2024-05-09T17:21:05.656" v="8802" actId="20577"/>
        <pc:sldMkLst>
          <pc:docMk/>
          <pc:sldMk cId="3363611064" sldId="294"/>
        </pc:sldMkLst>
        <pc:spChg chg="mod">
          <ac:chgData name="Deepen Garg" userId="d52c48bee00344c8" providerId="LiveId" clId="{BC97BDEE-D020-1B4F-B342-1DD5668278A8}" dt="2024-05-09T17:21:05.656" v="8802" actId="20577"/>
          <ac:spMkLst>
            <pc:docMk/>
            <pc:sldMk cId="3363611064" sldId="294"/>
            <ac:spMk id="2" creationId="{06D1C57E-716B-6A28-6434-CA583DC0910E}"/>
          </ac:spMkLst>
        </pc:spChg>
        <pc:spChg chg="mod">
          <ac:chgData name="Deepen Garg" userId="d52c48bee00344c8" providerId="LiveId" clId="{BC97BDEE-D020-1B4F-B342-1DD5668278A8}" dt="2024-05-09T16:47:39.097" v="8425" actId="1076"/>
          <ac:spMkLst>
            <pc:docMk/>
            <pc:sldMk cId="3363611064" sldId="294"/>
            <ac:spMk id="5" creationId="{AB6D2CB0-E3F9-9D00-950D-C599C0780E9F}"/>
          </ac:spMkLst>
        </pc:spChg>
        <pc:spChg chg="mod">
          <ac:chgData name="Deepen Garg" userId="d52c48bee00344c8" providerId="LiveId" clId="{BC97BDEE-D020-1B4F-B342-1DD5668278A8}" dt="2024-05-09T16:47:56.255" v="8427" actId="207"/>
          <ac:spMkLst>
            <pc:docMk/>
            <pc:sldMk cId="3363611064" sldId="294"/>
            <ac:spMk id="9" creationId="{F02A5B2A-1B0E-F2DB-8D98-F0990E5EFF97}"/>
          </ac:spMkLst>
        </pc:spChg>
        <pc:picChg chg="del">
          <ac:chgData name="Deepen Garg" userId="d52c48bee00344c8" providerId="LiveId" clId="{BC97BDEE-D020-1B4F-B342-1DD5668278A8}" dt="2024-05-09T16:45:34.242" v="8399" actId="478"/>
          <ac:picMkLst>
            <pc:docMk/>
            <pc:sldMk cId="3363611064" sldId="294"/>
            <ac:picMk id="10" creationId="{80AC3FC6-F305-43A0-B66B-20BC8DB76E8F}"/>
          </ac:picMkLst>
        </pc:picChg>
        <pc:picChg chg="add mod">
          <ac:chgData name="Deepen Garg" userId="d52c48bee00344c8" providerId="LiveId" clId="{BC97BDEE-D020-1B4F-B342-1DD5668278A8}" dt="2024-05-09T16:46:20.562" v="8418" actId="1035"/>
          <ac:picMkLst>
            <pc:docMk/>
            <pc:sldMk cId="3363611064" sldId="294"/>
            <ac:picMk id="11" creationId="{12119249-0D1A-DC5F-6857-3BEB4A2BAEF9}"/>
          </ac:picMkLst>
        </pc:picChg>
        <pc:cxnChg chg="add del mod">
          <ac:chgData name="Deepen Garg" userId="d52c48bee00344c8" providerId="LiveId" clId="{BC97BDEE-D020-1B4F-B342-1DD5668278A8}" dt="2024-05-09T16:54:18.156" v="8472" actId="478"/>
          <ac:cxnSpMkLst>
            <pc:docMk/>
            <pc:sldMk cId="3363611064" sldId="294"/>
            <ac:cxnSpMk id="13" creationId="{142C0729-A0DC-EF16-36BD-80FC6DE484FA}"/>
          </ac:cxnSpMkLst>
        </pc:cxnChg>
        <pc:cxnChg chg="add del mod">
          <ac:chgData name="Deepen Garg" userId="d52c48bee00344c8" providerId="LiveId" clId="{BC97BDEE-D020-1B4F-B342-1DD5668278A8}" dt="2024-05-09T16:54:16.565" v="8471" actId="478"/>
          <ac:cxnSpMkLst>
            <pc:docMk/>
            <pc:sldMk cId="3363611064" sldId="294"/>
            <ac:cxnSpMk id="15" creationId="{95D456FE-CD90-C532-E1AC-1DECFEA0EF7B}"/>
          </ac:cxnSpMkLst>
        </pc:cxnChg>
        <pc:cxnChg chg="add del mod">
          <ac:chgData name="Deepen Garg" userId="d52c48bee00344c8" providerId="LiveId" clId="{BC97BDEE-D020-1B4F-B342-1DD5668278A8}" dt="2024-05-09T16:54:19.746" v="8473" actId="478"/>
          <ac:cxnSpMkLst>
            <pc:docMk/>
            <pc:sldMk cId="3363611064" sldId="294"/>
            <ac:cxnSpMk id="19" creationId="{2A57281F-6306-E4D9-84E1-3706CE2EF4D9}"/>
          </ac:cxnSpMkLst>
        </pc:cxnChg>
      </pc:sldChg>
      <pc:sldChg chg="addSp delSp modSp add del mod">
        <pc:chgData name="Deepen Garg" userId="d52c48bee00344c8" providerId="LiveId" clId="{BC97BDEE-D020-1B4F-B342-1DD5668278A8}" dt="2024-05-09T16:52:00.528" v="8454" actId="2696"/>
        <pc:sldMkLst>
          <pc:docMk/>
          <pc:sldMk cId="521738743" sldId="295"/>
        </pc:sldMkLst>
        <pc:picChg chg="add mod">
          <ac:chgData name="Deepen Garg" userId="d52c48bee00344c8" providerId="LiveId" clId="{BC97BDEE-D020-1B4F-B342-1DD5668278A8}" dt="2024-05-09T16:51:41.095" v="8453" actId="1036"/>
          <ac:picMkLst>
            <pc:docMk/>
            <pc:sldMk cId="521738743" sldId="295"/>
            <ac:picMk id="10" creationId="{1BC8CF4A-7707-EA61-2984-988358C54EB3}"/>
          </ac:picMkLst>
        </pc:picChg>
        <pc:picChg chg="del">
          <ac:chgData name="Deepen Garg" userId="d52c48bee00344c8" providerId="LiveId" clId="{BC97BDEE-D020-1B4F-B342-1DD5668278A8}" dt="2024-05-09T16:49:36.867" v="8429" actId="478"/>
          <ac:picMkLst>
            <pc:docMk/>
            <pc:sldMk cId="521738743" sldId="295"/>
            <ac:picMk id="11" creationId="{0C259117-2AAE-5902-546D-9D4D96F11AF5}"/>
          </ac:picMkLst>
        </pc:picChg>
      </pc:sldChg>
      <pc:sldChg chg="addSp delSp modSp new mod">
        <pc:chgData name="Deepen Garg" userId="d52c48bee00344c8" providerId="LiveId" clId="{BC97BDEE-D020-1B4F-B342-1DD5668278A8}" dt="2024-05-09T17:28:33.490" v="8895" actId="20577"/>
        <pc:sldMkLst>
          <pc:docMk/>
          <pc:sldMk cId="2800931824" sldId="295"/>
        </pc:sldMkLst>
        <pc:spChg chg="mod">
          <ac:chgData name="Deepen Garg" userId="d52c48bee00344c8" providerId="LiveId" clId="{BC97BDEE-D020-1B4F-B342-1DD5668278A8}" dt="2024-05-09T17:28:33.490" v="8895" actId="20577"/>
          <ac:spMkLst>
            <pc:docMk/>
            <pc:sldMk cId="2800931824" sldId="295"/>
            <ac:spMk id="2" creationId="{45B8FEE7-B963-3CA9-EEE7-9281812108F5}"/>
          </ac:spMkLst>
        </pc:spChg>
        <pc:spChg chg="del">
          <ac:chgData name="Deepen Garg" userId="d52c48bee00344c8" providerId="LiveId" clId="{BC97BDEE-D020-1B4F-B342-1DD5668278A8}" dt="2024-05-09T17:23:22.572" v="8853" actId="478"/>
          <ac:spMkLst>
            <pc:docMk/>
            <pc:sldMk cId="2800931824" sldId="295"/>
            <ac:spMk id="3" creationId="{2DA6F918-3845-262C-2962-015D8A9DE4A2}"/>
          </ac:spMkLst>
        </pc:spChg>
        <pc:picChg chg="add mod">
          <ac:chgData name="Deepen Garg" userId="d52c48bee00344c8" providerId="LiveId" clId="{BC97BDEE-D020-1B4F-B342-1DD5668278A8}" dt="2024-05-09T17:26:49.974" v="8873" actId="12788"/>
          <ac:picMkLst>
            <pc:docMk/>
            <pc:sldMk cId="2800931824" sldId="295"/>
            <ac:picMk id="6" creationId="{5931B1AC-554C-5FF6-0D11-31AEFFEF1B6D}"/>
          </ac:picMkLst>
        </pc:picChg>
      </pc:sldChg>
      <pc:sldChg chg="add del">
        <pc:chgData name="Deepen Garg" userId="d52c48bee00344c8" providerId="LiveId" clId="{BC97BDEE-D020-1B4F-B342-1DD5668278A8}" dt="2024-05-09T17:49:02.824" v="9443" actId="2696"/>
        <pc:sldMkLst>
          <pc:docMk/>
          <pc:sldMk cId="3347019192" sldId="296"/>
        </pc:sldMkLst>
      </pc:sldChg>
      <pc:sldChg chg="delSp modSp new del mod">
        <pc:chgData name="Deepen Garg" userId="d52c48bee00344c8" providerId="LiveId" clId="{BC97BDEE-D020-1B4F-B342-1DD5668278A8}" dt="2024-05-09T18:38:55.394" v="10802" actId="2696"/>
        <pc:sldMkLst>
          <pc:docMk/>
          <pc:sldMk cId="4119059800" sldId="296"/>
        </pc:sldMkLst>
        <pc:spChg chg="mod">
          <ac:chgData name="Deepen Garg" userId="d52c48bee00344c8" providerId="LiveId" clId="{BC97BDEE-D020-1B4F-B342-1DD5668278A8}" dt="2024-05-09T18:38:20.794" v="10786" actId="20577"/>
          <ac:spMkLst>
            <pc:docMk/>
            <pc:sldMk cId="4119059800" sldId="296"/>
            <ac:spMk id="2" creationId="{F914310C-225D-7505-53CD-EC68E28ADB5C}"/>
          </ac:spMkLst>
        </pc:spChg>
        <pc:spChg chg="del">
          <ac:chgData name="Deepen Garg" userId="d52c48bee00344c8" providerId="LiveId" clId="{BC97BDEE-D020-1B4F-B342-1DD5668278A8}" dt="2024-05-09T18:38:23.037" v="10787" actId="478"/>
          <ac:spMkLst>
            <pc:docMk/>
            <pc:sldMk cId="4119059800" sldId="296"/>
            <ac:spMk id="3" creationId="{60073795-A37D-5E27-AEB0-CE5AD0E12DB2}"/>
          </ac:spMkLst>
        </pc:spChg>
      </pc:sldChg>
      <pc:sldChg chg="delSp modSp new mod">
        <pc:chgData name="Deepen Garg" userId="d52c48bee00344c8" providerId="LiveId" clId="{BC97BDEE-D020-1B4F-B342-1DD5668278A8}" dt="2024-05-09T18:38:44.932" v="10801" actId="113"/>
        <pc:sldMkLst>
          <pc:docMk/>
          <pc:sldMk cId="850722680" sldId="297"/>
        </pc:sldMkLst>
        <pc:spChg chg="mod">
          <ac:chgData name="Deepen Garg" userId="d52c48bee00344c8" providerId="LiveId" clId="{BC97BDEE-D020-1B4F-B342-1DD5668278A8}" dt="2024-05-09T18:38:44.932" v="10801" actId="113"/>
          <ac:spMkLst>
            <pc:docMk/>
            <pc:sldMk cId="850722680" sldId="297"/>
            <ac:spMk id="2" creationId="{100F5EE1-4D55-B117-77E5-569BA757B5A4}"/>
          </ac:spMkLst>
        </pc:spChg>
        <pc:spChg chg="del">
          <ac:chgData name="Deepen Garg" userId="d52c48bee00344c8" providerId="LiveId" clId="{BC97BDEE-D020-1B4F-B342-1DD5668278A8}" dt="2024-05-09T18:38:32.224" v="10789" actId="478"/>
          <ac:spMkLst>
            <pc:docMk/>
            <pc:sldMk cId="850722680" sldId="297"/>
            <ac:spMk id="4" creationId="{029B76AC-1AD6-A641-15B1-FCAF7CAEC8C3}"/>
          </ac:spMkLst>
        </pc:spChg>
      </pc:sldChg>
      <pc:sldChg chg="new del">
        <pc:chgData name="Deepen Garg" userId="d52c48bee00344c8" providerId="LiveId" clId="{BC97BDEE-D020-1B4F-B342-1DD5668278A8}" dt="2024-05-09T18:39:07.641" v="10804" actId="2696"/>
        <pc:sldMkLst>
          <pc:docMk/>
          <pc:sldMk cId="498302854" sldId="298"/>
        </pc:sldMkLst>
      </pc:sldChg>
      <pc:sldMasterChg chg="addSp">
        <pc:chgData name="Deepen Garg" userId="d52c48bee00344c8" providerId="LiveId" clId="{BC97BDEE-D020-1B4F-B342-1DD5668278A8}" dt="2024-05-07T09:25:09.458" v="0"/>
        <pc:sldMasterMkLst>
          <pc:docMk/>
          <pc:sldMasterMk cId="335240611" sldId="2147483969"/>
        </pc:sldMasterMkLst>
        <pc:spChg chg="add">
          <ac:chgData name="Deepen Garg" userId="d52c48bee00344c8" providerId="LiveId" clId="{BC97BDEE-D020-1B4F-B342-1DD5668278A8}" dt="2024-05-07T09:25:09.458" v="0"/>
          <ac:spMkLst>
            <pc:docMk/>
            <pc:sldMasterMk cId="335240611" sldId="2147483969"/>
            <ac:spMk id="10" creationId="{CF068ADA-A197-F271-A27D-F7AB5C011766}"/>
          </ac:spMkLst>
        </pc:spChg>
      </pc:sldMasterChg>
      <pc:sldMasterChg chg="addSp delSp modSp mod setBg addSldLayout delSldLayout modSldLayout">
        <pc:chgData name="Deepen Garg" userId="d52c48bee00344c8" providerId="LiveId" clId="{BC97BDEE-D020-1B4F-B342-1DD5668278A8}" dt="2024-05-09T00:00:05.866" v="4820" actId="255"/>
        <pc:sldMasterMkLst>
          <pc:docMk/>
          <pc:sldMasterMk cId="2666033269" sldId="2147483969"/>
        </pc:sldMasterMkLst>
        <pc:spChg chg="mod">
          <ac:chgData name="Deepen Garg" userId="d52c48bee00344c8" providerId="LiveId" clId="{BC97BDEE-D020-1B4F-B342-1DD5668278A8}" dt="2024-05-08T23:50:49.856" v="4530" actId="404"/>
          <ac:spMkLst>
            <pc:docMk/>
            <pc:sldMasterMk cId="2666033269" sldId="2147483969"/>
            <ac:spMk id="2" creationId="{00000000-0000-0000-0000-000000000000}"/>
          </ac:spMkLst>
        </pc:spChg>
        <pc:spChg chg="mod">
          <ac:chgData name="Deepen Garg" userId="d52c48bee00344c8" providerId="LiveId" clId="{BC97BDEE-D020-1B4F-B342-1DD5668278A8}" dt="2024-05-09T00:00:05.866" v="4820" actId="255"/>
          <ac:spMkLst>
            <pc:docMk/>
            <pc:sldMasterMk cId="2666033269" sldId="2147483969"/>
            <ac:spMk id="3" creationId="{00000000-0000-0000-0000-000000000000}"/>
          </ac:spMkLst>
        </pc:spChg>
        <pc:spChg chg="add del mod">
          <ac:chgData name="Deepen Garg" userId="d52c48bee00344c8" providerId="LiveId" clId="{BC97BDEE-D020-1B4F-B342-1DD5668278A8}" dt="2024-05-07T12:21:10.225" v="598"/>
          <ac:spMkLst>
            <pc:docMk/>
            <pc:sldMasterMk cId="2666033269" sldId="2147483969"/>
            <ac:spMk id="4" creationId="{00000000-0000-0000-0000-000000000000}"/>
          </ac:spMkLst>
        </pc:spChg>
        <pc:spChg chg="add del mod">
          <ac:chgData name="Deepen Garg" userId="d52c48bee00344c8" providerId="LiveId" clId="{BC97BDEE-D020-1B4F-B342-1DD5668278A8}" dt="2024-05-07T12:20:42.659" v="595"/>
          <ac:spMkLst>
            <pc:docMk/>
            <pc:sldMasterMk cId="2666033269" sldId="2147483969"/>
            <ac:spMk id="5" creationId="{00000000-0000-0000-0000-000000000000}"/>
          </ac:spMkLst>
        </pc:spChg>
        <pc:spChg chg="mod">
          <ac:chgData name="Deepen Garg" userId="d52c48bee00344c8" providerId="LiveId" clId="{BC97BDEE-D020-1B4F-B342-1DD5668278A8}" dt="2024-05-07T09:29:30.508" v="26" actId="113"/>
          <ac:spMkLst>
            <pc:docMk/>
            <pc:sldMasterMk cId="2666033269" sldId="2147483969"/>
            <ac:spMk id="6" creationId="{00000000-0000-0000-0000-000000000000}"/>
          </ac:spMkLst>
        </pc:spChg>
        <pc:spChg chg="add">
          <ac:chgData name="Deepen Garg" userId="d52c48bee00344c8" providerId="LiveId" clId="{BC97BDEE-D020-1B4F-B342-1DD5668278A8}" dt="2024-05-07T09:25:44.456" v="2"/>
          <ac:spMkLst>
            <pc:docMk/>
            <pc:sldMasterMk cId="2666033269" sldId="2147483969"/>
            <ac:spMk id="10" creationId="{2FC17E47-1DFF-503B-FD2F-F936E469E8E8}"/>
          </ac:spMkLst>
        </pc:spChg>
        <pc:spChg chg="add del mod">
          <ac:chgData name="Deepen Garg" userId="d52c48bee00344c8" providerId="LiveId" clId="{BC97BDEE-D020-1B4F-B342-1DD5668278A8}" dt="2024-05-07T12:20:41.907" v="594"/>
          <ac:spMkLst>
            <pc:docMk/>
            <pc:sldMasterMk cId="2666033269" sldId="2147483969"/>
            <ac:spMk id="11" creationId="{97DA3EFD-9136-8985-A85F-7D14826B1764}"/>
          </ac:spMkLst>
        </pc:spChg>
        <pc:spChg chg="add mod">
          <ac:chgData name="Deepen Garg" userId="d52c48bee00344c8" providerId="LiveId" clId="{BC97BDEE-D020-1B4F-B342-1DD5668278A8}" dt="2024-05-07T12:20:40.422" v="593"/>
          <ac:spMkLst>
            <pc:docMk/>
            <pc:sldMasterMk cId="2666033269" sldId="2147483969"/>
            <ac:spMk id="12" creationId="{C0BF7EF2-AF68-01ED-DCBB-36A3DC5A104E}"/>
          </ac:spMkLst>
        </pc:spChg>
        <pc:spChg chg="add mod">
          <ac:chgData name="Deepen Garg" userId="d52c48bee00344c8" providerId="LiveId" clId="{BC97BDEE-D020-1B4F-B342-1DD5668278A8}" dt="2024-05-07T12:21:08.446" v="597"/>
          <ac:spMkLst>
            <pc:docMk/>
            <pc:sldMasterMk cId="2666033269" sldId="2147483969"/>
            <ac:spMk id="13" creationId="{4CF2068B-71BA-4F99-71D1-D7FB86141F61}"/>
          </ac:spMkLst>
        </pc:spChg>
        <pc:sldLayoutChg chg="delSp modSp mod">
          <pc:chgData name="Deepen Garg" userId="d52c48bee00344c8" providerId="LiveId" clId="{BC97BDEE-D020-1B4F-B342-1DD5668278A8}" dt="2024-05-07T12:03:32.077" v="319" actId="1076"/>
          <pc:sldLayoutMkLst>
            <pc:docMk/>
            <pc:sldMasterMk cId="2666033269" sldId="2147483969"/>
            <pc:sldLayoutMk cId="59618856" sldId="2147483970"/>
          </pc:sldLayoutMkLst>
          <pc:spChg chg="mod">
            <ac:chgData name="Deepen Garg" userId="d52c48bee00344c8" providerId="LiveId" clId="{BC97BDEE-D020-1B4F-B342-1DD5668278A8}" dt="2024-05-07T12:00:30.580" v="261" actId="113"/>
            <ac:spMkLst>
              <pc:docMk/>
              <pc:sldMasterMk cId="2666033269" sldId="2147483969"/>
              <pc:sldLayoutMk cId="59618856" sldId="2147483970"/>
              <ac:spMk id="2" creationId="{00000000-0000-0000-0000-000000000000}"/>
            </ac:spMkLst>
          </pc:spChg>
          <pc:spChg chg="mod">
            <ac:chgData name="Deepen Garg" userId="d52c48bee00344c8" providerId="LiveId" clId="{BC97BDEE-D020-1B4F-B342-1DD5668278A8}" dt="2024-05-07T12:03:32.077" v="319" actId="1076"/>
            <ac:spMkLst>
              <pc:docMk/>
              <pc:sldMasterMk cId="2666033269" sldId="2147483969"/>
              <pc:sldLayoutMk cId="59618856" sldId="2147483970"/>
              <ac:spMk id="3" creationId="{00000000-0000-0000-0000-000000000000}"/>
            </ac:spMkLst>
          </pc:spChg>
          <pc:spChg chg="del">
            <ac:chgData name="Deepen Garg" userId="d52c48bee00344c8" providerId="LiveId" clId="{BC97BDEE-D020-1B4F-B342-1DD5668278A8}" dt="2024-05-07T09:30:26.342" v="30" actId="478"/>
            <ac:spMkLst>
              <pc:docMk/>
              <pc:sldMasterMk cId="2666033269" sldId="2147483969"/>
              <pc:sldLayoutMk cId="59618856" sldId="2147483970"/>
              <ac:spMk id="4" creationId="{00000000-0000-0000-0000-000000000000}"/>
            </ac:spMkLst>
          </pc:spChg>
          <pc:spChg chg="del">
            <ac:chgData name="Deepen Garg" userId="d52c48bee00344c8" providerId="LiveId" clId="{BC97BDEE-D020-1B4F-B342-1DD5668278A8}" dt="2024-05-07T09:30:24.202" v="29" actId="478"/>
            <ac:spMkLst>
              <pc:docMk/>
              <pc:sldMasterMk cId="2666033269" sldId="2147483969"/>
              <pc:sldLayoutMk cId="59618856" sldId="2147483970"/>
              <ac:spMk id="5" creationId="{00000000-0000-0000-0000-000000000000}"/>
            </ac:spMkLst>
          </pc:spChg>
          <pc:spChg chg="del">
            <ac:chgData name="Deepen Garg" userId="d52c48bee00344c8" providerId="LiveId" clId="{BC97BDEE-D020-1B4F-B342-1DD5668278A8}" dt="2024-05-07T09:30:17.541" v="28" actId="478"/>
            <ac:spMkLst>
              <pc:docMk/>
              <pc:sldMasterMk cId="2666033269" sldId="2147483969"/>
              <pc:sldLayoutMk cId="59618856" sldId="2147483970"/>
              <ac:spMk id="6" creationId="{00000000-0000-0000-0000-000000000000}"/>
            </ac:spMkLst>
          </pc:spChg>
        </pc:sldLayoutChg>
        <pc:sldLayoutChg chg="addSp delSp modSp mod">
          <pc:chgData name="Deepen Garg" userId="d52c48bee00344c8" providerId="LiveId" clId="{BC97BDEE-D020-1B4F-B342-1DD5668278A8}" dt="2024-05-07T12:12:28.047" v="576" actId="20577"/>
          <pc:sldLayoutMkLst>
            <pc:docMk/>
            <pc:sldMasterMk cId="2666033269" sldId="2147483969"/>
            <pc:sldLayoutMk cId="1855258377" sldId="2147483971"/>
          </pc:sldLayoutMkLst>
          <pc:spChg chg="mod">
            <ac:chgData name="Deepen Garg" userId="d52c48bee00344c8" providerId="LiveId" clId="{BC97BDEE-D020-1B4F-B342-1DD5668278A8}" dt="2024-05-07T12:12:28.047" v="576" actId="20577"/>
            <ac:spMkLst>
              <pc:docMk/>
              <pc:sldMasterMk cId="2666033269" sldId="2147483969"/>
              <pc:sldLayoutMk cId="1855258377" sldId="2147483971"/>
              <ac:spMk id="4" creationId="{00000000-0000-0000-0000-000000000000}"/>
            </ac:spMkLst>
          </pc:spChg>
          <pc:spChg chg="mod">
            <ac:chgData name="Deepen Garg" userId="d52c48bee00344c8" providerId="LiveId" clId="{BC97BDEE-D020-1B4F-B342-1DD5668278A8}" dt="2024-05-07T12:10:04.351" v="559" actId="20577"/>
            <ac:spMkLst>
              <pc:docMk/>
              <pc:sldMasterMk cId="2666033269" sldId="2147483969"/>
              <pc:sldLayoutMk cId="1855258377" sldId="2147483971"/>
              <ac:spMk id="5" creationId="{00000000-0000-0000-0000-000000000000}"/>
            </ac:spMkLst>
          </pc:spChg>
          <pc:spChg chg="add del mod">
            <ac:chgData name="Deepen Garg" userId="d52c48bee00344c8" providerId="LiveId" clId="{BC97BDEE-D020-1B4F-B342-1DD5668278A8}" dt="2024-05-07T12:10:14.909" v="572"/>
            <ac:spMkLst>
              <pc:docMk/>
              <pc:sldMasterMk cId="2666033269" sldId="2147483969"/>
              <pc:sldLayoutMk cId="1855258377" sldId="2147483971"/>
              <ac:spMk id="7" creationId="{8531CD62-BA27-7822-0305-74692029DDDC}"/>
            </ac:spMkLst>
          </pc:spChg>
        </pc:sldLayoutChg>
        <pc:sldLayoutChg chg="new del mod">
          <pc:chgData name="Deepen Garg" userId="d52c48bee00344c8" providerId="LiveId" clId="{BC97BDEE-D020-1B4F-B342-1DD5668278A8}" dt="2024-05-07T12:21:32.113" v="613" actId="2696"/>
          <pc:sldLayoutMkLst>
            <pc:docMk/>
            <pc:sldMasterMk cId="2666033269" sldId="2147483969"/>
            <pc:sldLayoutMk cId="1284062155" sldId="2147483981"/>
          </pc:sldLayoutMkLst>
        </pc:sldLayoutChg>
      </pc:sldMasterChg>
      <pc:sldMasterChg chg="new del mod addSldLayout delSldLayout">
        <pc:chgData name="Deepen Garg" userId="d52c48bee00344c8" providerId="LiveId" clId="{BC97BDEE-D020-1B4F-B342-1DD5668278A8}" dt="2024-05-07T12:21:26.604" v="611" actId="2696"/>
        <pc:sldMasterMkLst>
          <pc:docMk/>
          <pc:sldMasterMk cId="948342209" sldId="2147483981"/>
        </pc:sldMasterMkLst>
        <pc:sldLayoutChg chg="new del replId">
          <pc:chgData name="Deepen Garg" userId="d52c48bee00344c8" providerId="LiveId" clId="{BC97BDEE-D020-1B4F-B342-1DD5668278A8}" dt="2024-05-07T12:21:26.583" v="600" actId="2696"/>
          <pc:sldLayoutMkLst>
            <pc:docMk/>
            <pc:sldMasterMk cId="948342209" sldId="2147483981"/>
            <pc:sldLayoutMk cId="101547939" sldId="2147483982"/>
          </pc:sldLayoutMkLst>
        </pc:sldLayoutChg>
        <pc:sldLayoutChg chg="new del replId">
          <pc:chgData name="Deepen Garg" userId="d52c48bee00344c8" providerId="LiveId" clId="{BC97BDEE-D020-1B4F-B342-1DD5668278A8}" dt="2024-05-07T12:21:26.586" v="601" actId="2696"/>
          <pc:sldLayoutMkLst>
            <pc:docMk/>
            <pc:sldMasterMk cId="948342209" sldId="2147483981"/>
            <pc:sldLayoutMk cId="654077976" sldId="2147483983"/>
          </pc:sldLayoutMkLst>
        </pc:sldLayoutChg>
        <pc:sldLayoutChg chg="new del replId">
          <pc:chgData name="Deepen Garg" userId="d52c48bee00344c8" providerId="LiveId" clId="{BC97BDEE-D020-1B4F-B342-1DD5668278A8}" dt="2024-05-07T12:21:26.588" v="602" actId="2696"/>
          <pc:sldLayoutMkLst>
            <pc:docMk/>
            <pc:sldMasterMk cId="948342209" sldId="2147483981"/>
            <pc:sldLayoutMk cId="2403489403" sldId="2147483984"/>
          </pc:sldLayoutMkLst>
        </pc:sldLayoutChg>
        <pc:sldLayoutChg chg="new del replId">
          <pc:chgData name="Deepen Garg" userId="d52c48bee00344c8" providerId="LiveId" clId="{BC97BDEE-D020-1B4F-B342-1DD5668278A8}" dt="2024-05-07T12:21:26.590" v="603" actId="2696"/>
          <pc:sldLayoutMkLst>
            <pc:docMk/>
            <pc:sldMasterMk cId="948342209" sldId="2147483981"/>
            <pc:sldLayoutMk cId="3588087366" sldId="2147483985"/>
          </pc:sldLayoutMkLst>
        </pc:sldLayoutChg>
        <pc:sldLayoutChg chg="new del replId">
          <pc:chgData name="Deepen Garg" userId="d52c48bee00344c8" providerId="LiveId" clId="{BC97BDEE-D020-1B4F-B342-1DD5668278A8}" dt="2024-05-07T12:21:26.593" v="604" actId="2696"/>
          <pc:sldLayoutMkLst>
            <pc:docMk/>
            <pc:sldMasterMk cId="948342209" sldId="2147483981"/>
            <pc:sldLayoutMk cId="146939528" sldId="2147483986"/>
          </pc:sldLayoutMkLst>
        </pc:sldLayoutChg>
        <pc:sldLayoutChg chg="new del replId">
          <pc:chgData name="Deepen Garg" userId="d52c48bee00344c8" providerId="LiveId" clId="{BC97BDEE-D020-1B4F-B342-1DD5668278A8}" dt="2024-05-07T12:21:26.594" v="605" actId="2696"/>
          <pc:sldLayoutMkLst>
            <pc:docMk/>
            <pc:sldMasterMk cId="948342209" sldId="2147483981"/>
            <pc:sldLayoutMk cId="3841244669" sldId="2147483987"/>
          </pc:sldLayoutMkLst>
        </pc:sldLayoutChg>
        <pc:sldLayoutChg chg="new del replId">
          <pc:chgData name="Deepen Garg" userId="d52c48bee00344c8" providerId="LiveId" clId="{BC97BDEE-D020-1B4F-B342-1DD5668278A8}" dt="2024-05-07T12:21:26.596" v="606" actId="2696"/>
          <pc:sldLayoutMkLst>
            <pc:docMk/>
            <pc:sldMasterMk cId="948342209" sldId="2147483981"/>
            <pc:sldLayoutMk cId="803368350" sldId="2147483988"/>
          </pc:sldLayoutMkLst>
        </pc:sldLayoutChg>
        <pc:sldLayoutChg chg="new del replId">
          <pc:chgData name="Deepen Garg" userId="d52c48bee00344c8" providerId="LiveId" clId="{BC97BDEE-D020-1B4F-B342-1DD5668278A8}" dt="2024-05-07T12:21:26.598" v="607" actId="2696"/>
          <pc:sldLayoutMkLst>
            <pc:docMk/>
            <pc:sldMasterMk cId="948342209" sldId="2147483981"/>
            <pc:sldLayoutMk cId="2546693490" sldId="2147483989"/>
          </pc:sldLayoutMkLst>
        </pc:sldLayoutChg>
        <pc:sldLayoutChg chg="new del replId">
          <pc:chgData name="Deepen Garg" userId="d52c48bee00344c8" providerId="LiveId" clId="{BC97BDEE-D020-1B4F-B342-1DD5668278A8}" dt="2024-05-07T12:21:26.599" v="608" actId="2696"/>
          <pc:sldLayoutMkLst>
            <pc:docMk/>
            <pc:sldMasterMk cId="948342209" sldId="2147483981"/>
            <pc:sldLayoutMk cId="3726265292" sldId="2147483990"/>
          </pc:sldLayoutMkLst>
        </pc:sldLayoutChg>
        <pc:sldLayoutChg chg="new del replId">
          <pc:chgData name="Deepen Garg" userId="d52c48bee00344c8" providerId="LiveId" clId="{BC97BDEE-D020-1B4F-B342-1DD5668278A8}" dt="2024-05-07T12:21:26.601" v="609" actId="2696"/>
          <pc:sldLayoutMkLst>
            <pc:docMk/>
            <pc:sldMasterMk cId="948342209" sldId="2147483981"/>
            <pc:sldLayoutMk cId="3977918148" sldId="2147483991"/>
          </pc:sldLayoutMkLst>
        </pc:sldLayoutChg>
        <pc:sldLayoutChg chg="new del replId">
          <pc:chgData name="Deepen Garg" userId="d52c48bee00344c8" providerId="LiveId" clId="{BC97BDEE-D020-1B4F-B342-1DD5668278A8}" dt="2024-05-07T12:21:26.602" v="610" actId="2696"/>
          <pc:sldLayoutMkLst>
            <pc:docMk/>
            <pc:sldMasterMk cId="948342209" sldId="2147483981"/>
            <pc:sldLayoutMk cId="1754791787" sldId="2147483992"/>
          </pc:sldLayoutMkLst>
        </pc:sldLayoutChg>
      </pc:sldMasterChg>
    </pc:docChg>
  </pc:docChgLst>
  <pc:docChgLst>
    <pc:chgData name="Deepen Garg" userId="d52c48bee00344c8" providerId="LiveId" clId="{AE527861-C5EE-EF47-95A2-46145CB73E31}"/>
    <pc:docChg chg="undo redo custSel addSld delSld modSld modMainMaster">
      <pc:chgData name="Deepen Garg" userId="d52c48bee00344c8" providerId="LiveId" clId="{AE527861-C5EE-EF47-95A2-46145CB73E31}" dt="2024-05-07T09:23:46.338" v="617"/>
      <pc:docMkLst>
        <pc:docMk/>
      </pc:docMkLst>
      <pc:sldChg chg="modSp mod">
        <pc:chgData name="Deepen Garg" userId="d52c48bee00344c8" providerId="LiveId" clId="{AE527861-C5EE-EF47-95A2-46145CB73E31}" dt="2024-05-07T09:23:46.338" v="617"/>
        <pc:sldMkLst>
          <pc:docMk/>
          <pc:sldMk cId="3563455878" sldId="256"/>
        </pc:sldMkLst>
        <pc:spChg chg="mod">
          <ac:chgData name="Deepen Garg" userId="d52c48bee00344c8" providerId="LiveId" clId="{AE527861-C5EE-EF47-95A2-46145CB73E31}" dt="2024-05-07T09:23:46.338" v="617"/>
          <ac:spMkLst>
            <pc:docMk/>
            <pc:sldMk cId="3563455878" sldId="256"/>
            <ac:spMk id="2" creationId="{95A1EB71-14B7-BE2A-1D30-889A6CAB24E5}"/>
          </ac:spMkLst>
        </pc:spChg>
        <pc:spChg chg="mod">
          <ac:chgData name="Deepen Garg" userId="d52c48bee00344c8" providerId="LiveId" clId="{AE527861-C5EE-EF47-95A2-46145CB73E31}" dt="2024-05-07T01:20:36.106" v="224" actId="14100"/>
          <ac:spMkLst>
            <pc:docMk/>
            <pc:sldMk cId="3563455878" sldId="256"/>
            <ac:spMk id="3" creationId="{BFBEDDBE-D313-9923-FC8E-D4C858CF49C5}"/>
          </ac:spMkLst>
        </pc:spChg>
      </pc:sldChg>
      <pc:sldChg chg="modSp add del mod">
        <pc:chgData name="Deepen Garg" userId="d52c48bee00344c8" providerId="LiveId" clId="{AE527861-C5EE-EF47-95A2-46145CB73E31}" dt="2024-05-07T09:23:46.338" v="617"/>
        <pc:sldMkLst>
          <pc:docMk/>
          <pc:sldMk cId="1350070633" sldId="259"/>
        </pc:sldMkLst>
        <pc:spChg chg="mod">
          <ac:chgData name="Deepen Garg" userId="d52c48bee00344c8" providerId="LiveId" clId="{AE527861-C5EE-EF47-95A2-46145CB73E31}" dt="2024-05-07T09:23:46.338" v="617"/>
          <ac:spMkLst>
            <pc:docMk/>
            <pc:sldMk cId="1350070633" sldId="259"/>
            <ac:spMk id="2" creationId="{52CF7889-3A9C-49F0-09E5-72729BA5B21B}"/>
          </ac:spMkLst>
        </pc:spChg>
        <pc:spChg chg="mod">
          <ac:chgData name="Deepen Garg" userId="d52c48bee00344c8" providerId="LiveId" clId="{AE527861-C5EE-EF47-95A2-46145CB73E31}" dt="2024-05-07T09:23:46.338" v="617"/>
          <ac:spMkLst>
            <pc:docMk/>
            <pc:sldMk cId="1350070633" sldId="259"/>
            <ac:spMk id="3" creationId="{C8CE5261-1F22-D71D-C424-F1CC4CDEE296}"/>
          </ac:spMkLst>
        </pc:spChg>
        <pc:spChg chg="mod">
          <ac:chgData name="Deepen Garg" userId="d52c48bee00344c8" providerId="LiveId" clId="{AE527861-C5EE-EF47-95A2-46145CB73E31}" dt="2024-05-07T09:23:46.338" v="617"/>
          <ac:spMkLst>
            <pc:docMk/>
            <pc:sldMk cId="1350070633" sldId="259"/>
            <ac:spMk id="4" creationId="{87A58C68-8D13-063E-205B-08671D8EFDF9}"/>
          </ac:spMkLst>
        </pc:spChg>
        <pc:spChg chg="mod">
          <ac:chgData name="Deepen Garg" userId="d52c48bee00344c8" providerId="LiveId" clId="{AE527861-C5EE-EF47-95A2-46145CB73E31}" dt="2024-05-07T09:23:46.338" v="617"/>
          <ac:spMkLst>
            <pc:docMk/>
            <pc:sldMk cId="1350070633" sldId="259"/>
            <ac:spMk id="5" creationId="{BDC208C3-CDF8-9C4B-9514-632B0DA8A51A}"/>
          </ac:spMkLst>
        </pc:spChg>
        <pc:spChg chg="mod">
          <ac:chgData name="Deepen Garg" userId="d52c48bee00344c8" providerId="LiveId" clId="{AE527861-C5EE-EF47-95A2-46145CB73E31}" dt="2024-05-07T09:23:46.338" v="617"/>
          <ac:spMkLst>
            <pc:docMk/>
            <pc:sldMk cId="1350070633" sldId="259"/>
            <ac:spMk id="6" creationId="{DAF51F32-3689-2A3D-8887-D23EE89D005A}"/>
          </ac:spMkLst>
        </pc:spChg>
      </pc:sldChg>
      <pc:sldChg chg="delSp new del mod">
        <pc:chgData name="Deepen Garg" userId="d52c48bee00344c8" providerId="LiveId" clId="{AE527861-C5EE-EF47-95A2-46145CB73E31}" dt="2024-05-07T01:22:43.176" v="235" actId="2696"/>
        <pc:sldMkLst>
          <pc:docMk/>
          <pc:sldMk cId="1224217390" sldId="260"/>
        </pc:sldMkLst>
        <pc:spChg chg="del">
          <ac:chgData name="Deepen Garg" userId="d52c48bee00344c8" providerId="LiveId" clId="{AE527861-C5EE-EF47-95A2-46145CB73E31}" dt="2024-05-07T01:21:37.524" v="227" actId="478"/>
          <ac:spMkLst>
            <pc:docMk/>
            <pc:sldMk cId="1224217390" sldId="260"/>
            <ac:spMk id="6" creationId="{8BD8D181-1175-B6A4-04E3-B9C7CE527EDF}"/>
          </ac:spMkLst>
        </pc:spChg>
      </pc:sldChg>
      <pc:sldChg chg="del">
        <pc:chgData name="Deepen Garg" userId="d52c48bee00344c8" providerId="LiveId" clId="{AE527861-C5EE-EF47-95A2-46145CB73E31}" dt="2024-05-07T01:10:59.023" v="0" actId="2696"/>
        <pc:sldMkLst>
          <pc:docMk/>
          <pc:sldMk cId="4018400425" sldId="260"/>
        </pc:sldMkLst>
      </pc:sldChg>
      <pc:sldChg chg="modSp new mod">
        <pc:chgData name="Deepen Garg" userId="d52c48bee00344c8" providerId="LiveId" clId="{AE527861-C5EE-EF47-95A2-46145CB73E31}" dt="2024-05-07T09:23:46.338" v="617"/>
        <pc:sldMkLst>
          <pc:docMk/>
          <pc:sldMk cId="4288101758" sldId="260"/>
        </pc:sldMkLst>
        <pc:spChg chg="mod">
          <ac:chgData name="Deepen Garg" userId="d52c48bee00344c8" providerId="LiveId" clId="{AE527861-C5EE-EF47-95A2-46145CB73E31}" dt="2024-05-07T09:23:46.338" v="617"/>
          <ac:spMkLst>
            <pc:docMk/>
            <pc:sldMk cId="4288101758" sldId="260"/>
            <ac:spMk id="2" creationId="{6AF5BFAA-1631-BAE6-A7CB-AC65DACEBD6B}"/>
          </ac:spMkLst>
        </pc:spChg>
        <pc:spChg chg="mod">
          <ac:chgData name="Deepen Garg" userId="d52c48bee00344c8" providerId="LiveId" clId="{AE527861-C5EE-EF47-95A2-46145CB73E31}" dt="2024-05-07T09:23:46.338" v="617"/>
          <ac:spMkLst>
            <pc:docMk/>
            <pc:sldMk cId="4288101758" sldId="260"/>
            <ac:spMk id="3" creationId="{F95F36AD-59B6-D1D3-442C-A4D43D805447}"/>
          </ac:spMkLst>
        </pc:spChg>
        <pc:spChg chg="mod">
          <ac:chgData name="Deepen Garg" userId="d52c48bee00344c8" providerId="LiveId" clId="{AE527861-C5EE-EF47-95A2-46145CB73E31}" dt="2024-05-07T09:23:46.338" v="617"/>
          <ac:spMkLst>
            <pc:docMk/>
            <pc:sldMk cId="4288101758" sldId="260"/>
            <ac:spMk id="4" creationId="{9E4B4673-213F-3149-3B13-B7775B55E26E}"/>
          </ac:spMkLst>
        </pc:spChg>
        <pc:spChg chg="mod">
          <ac:chgData name="Deepen Garg" userId="d52c48bee00344c8" providerId="LiveId" clId="{AE527861-C5EE-EF47-95A2-46145CB73E31}" dt="2024-05-07T09:23:46.338" v="617"/>
          <ac:spMkLst>
            <pc:docMk/>
            <pc:sldMk cId="4288101758" sldId="260"/>
            <ac:spMk id="5" creationId="{9EF51F58-20D4-4CAC-117F-BA6D3C560A8C}"/>
          </ac:spMkLst>
        </pc:spChg>
        <pc:spChg chg="mod">
          <ac:chgData name="Deepen Garg" userId="d52c48bee00344c8" providerId="LiveId" clId="{AE527861-C5EE-EF47-95A2-46145CB73E31}" dt="2024-05-07T09:23:46.338" v="617"/>
          <ac:spMkLst>
            <pc:docMk/>
            <pc:sldMk cId="4288101758" sldId="260"/>
            <ac:spMk id="6" creationId="{3A44B976-E18A-637F-64FC-AE2A186CB42F}"/>
          </ac:spMkLst>
        </pc:spChg>
      </pc:sldChg>
      <pc:sldChg chg="new del">
        <pc:chgData name="Deepen Garg" userId="d52c48bee00344c8" providerId="LiveId" clId="{AE527861-C5EE-EF47-95A2-46145CB73E31}" dt="2024-05-07T01:21:50.439" v="230" actId="2696"/>
        <pc:sldMkLst>
          <pc:docMk/>
          <pc:sldMk cId="3541295052" sldId="261"/>
        </pc:sldMkLst>
      </pc:sldChg>
      <pc:sldChg chg="new del">
        <pc:chgData name="Deepen Garg" userId="d52c48bee00344c8" providerId="LiveId" clId="{AE527861-C5EE-EF47-95A2-46145CB73E31}" dt="2024-05-07T01:21:54.931" v="234" actId="2696"/>
        <pc:sldMkLst>
          <pc:docMk/>
          <pc:sldMk cId="300018665" sldId="262"/>
        </pc:sldMkLst>
      </pc:sldChg>
      <pc:sldChg chg="new del">
        <pc:chgData name="Deepen Garg" userId="d52c48bee00344c8" providerId="LiveId" clId="{AE527861-C5EE-EF47-95A2-46145CB73E31}" dt="2024-05-07T01:21:51.045" v="231" actId="2696"/>
        <pc:sldMkLst>
          <pc:docMk/>
          <pc:sldMk cId="3930046678" sldId="263"/>
        </pc:sldMkLst>
      </pc:sldChg>
      <pc:sldMasterChg chg="addSp modSp mod modSldLayout">
        <pc:chgData name="Deepen Garg" userId="d52c48bee00344c8" providerId="LiveId" clId="{AE527861-C5EE-EF47-95A2-46145CB73E31}" dt="2024-05-07T09:23:40.172" v="615" actId="14100"/>
        <pc:sldMasterMkLst>
          <pc:docMk/>
          <pc:sldMasterMk cId="327349480" sldId="2147483957"/>
        </pc:sldMasterMkLst>
        <pc:spChg chg="mod">
          <ac:chgData name="Deepen Garg" userId="d52c48bee00344c8" providerId="LiveId" clId="{AE527861-C5EE-EF47-95A2-46145CB73E31}" dt="2024-05-07T09:23:39.708" v="614" actId="20577"/>
          <ac:spMkLst>
            <pc:docMk/>
            <pc:sldMasterMk cId="327349480" sldId="2147483957"/>
            <ac:spMk id="2" creationId="{00000000-0000-0000-0000-000000000000}"/>
          </ac:spMkLst>
        </pc:spChg>
        <pc:spChg chg="mod">
          <ac:chgData name="Deepen Garg" userId="d52c48bee00344c8" providerId="LiveId" clId="{AE527861-C5EE-EF47-95A2-46145CB73E31}" dt="2024-05-07T09:23:40.172" v="615" actId="14100"/>
          <ac:spMkLst>
            <pc:docMk/>
            <pc:sldMasterMk cId="327349480" sldId="2147483957"/>
            <ac:spMk id="3" creationId="{00000000-0000-0000-0000-000000000000}"/>
          </ac:spMkLst>
        </pc:spChg>
        <pc:spChg chg="mod">
          <ac:chgData name="Deepen Garg" userId="d52c48bee00344c8" providerId="LiveId" clId="{AE527861-C5EE-EF47-95A2-46145CB73E31}" dt="2024-05-07T09:10:29.994" v="524" actId="208"/>
          <ac:spMkLst>
            <pc:docMk/>
            <pc:sldMasterMk cId="327349480" sldId="2147483957"/>
            <ac:spMk id="6" creationId="{00000000-0000-0000-0000-000000000000}"/>
          </ac:spMkLst>
        </pc:spChg>
        <pc:spChg chg="mod">
          <ac:chgData name="Deepen Garg" userId="d52c48bee00344c8" providerId="LiveId" clId="{AE527861-C5EE-EF47-95A2-46145CB73E31}" dt="2024-05-07T09:15:33.655" v="548" actId="14100"/>
          <ac:spMkLst>
            <pc:docMk/>
            <pc:sldMasterMk cId="327349480" sldId="2147483957"/>
            <ac:spMk id="8" creationId="{00000000-0000-0000-0000-000000000000}"/>
          </ac:spMkLst>
        </pc:spChg>
        <pc:spChg chg="mod">
          <ac:chgData name="Deepen Garg" userId="d52c48bee00344c8" providerId="LiveId" clId="{AE527861-C5EE-EF47-95A2-46145CB73E31}" dt="2024-05-07T09:11:52.840" v="539" actId="207"/>
          <ac:spMkLst>
            <pc:docMk/>
            <pc:sldMasterMk cId="327349480" sldId="2147483957"/>
            <ac:spMk id="9" creationId="{00000000-0000-0000-0000-000000000000}"/>
          </ac:spMkLst>
        </pc:spChg>
        <pc:spChg chg="add mod">
          <ac:chgData name="Deepen Garg" userId="d52c48bee00344c8" providerId="LiveId" clId="{AE527861-C5EE-EF47-95A2-46145CB73E31}" dt="2024-05-07T09:23:38.971" v="612" actId="207"/>
          <ac:spMkLst>
            <pc:docMk/>
            <pc:sldMasterMk cId="327349480" sldId="2147483957"/>
            <ac:spMk id="10" creationId="{48956811-9DC8-CAB2-F76A-6169F9F4A246}"/>
          </ac:spMkLst>
        </pc:spChg>
        <pc:grpChg chg="mod">
          <ac:chgData name="Deepen Garg" userId="d52c48bee00344c8" providerId="LiveId" clId="{AE527861-C5EE-EF47-95A2-46145CB73E31}" dt="2024-05-07T09:15:34.307" v="549" actId="14100"/>
          <ac:grpSpMkLst>
            <pc:docMk/>
            <pc:sldMasterMk cId="327349480" sldId="2147483957"/>
            <ac:grpSpMk id="7" creationId="{00000000-0000-0000-0000-000000000000}"/>
          </ac:grpSpMkLst>
        </pc:grpChg>
        <pc:sldLayoutChg chg="modSp">
          <pc:chgData name="Deepen Garg" userId="d52c48bee00344c8" providerId="LiveId" clId="{AE527861-C5EE-EF47-95A2-46145CB73E31}" dt="2024-05-07T01:11:14.071" v="1" actId="947"/>
          <pc:sldLayoutMkLst>
            <pc:docMk/>
            <pc:sldMasterMk cId="327349480" sldId="2147483957"/>
            <pc:sldLayoutMk cId="585511712" sldId="2147483958"/>
          </pc:sldLayoutMkLst>
          <pc:spChg chg="mod">
            <ac:chgData name="Deepen Garg" userId="d52c48bee00344c8" providerId="LiveId" clId="{AE527861-C5EE-EF47-95A2-46145CB73E31}" dt="2024-05-07T01:11:14.071" v="1" actId="947"/>
            <ac:spMkLst>
              <pc:docMk/>
              <pc:sldMasterMk cId="327349480" sldId="2147483957"/>
              <pc:sldLayoutMk cId="585511712" sldId="2147483958"/>
              <ac:spMk id="2" creationId="{00000000-0000-0000-0000-000000000000}"/>
            </ac:spMkLst>
          </pc:spChg>
        </pc:sldLayoutChg>
        <pc:sldLayoutChg chg="modSp">
          <pc:chgData name="Deepen Garg" userId="d52c48bee00344c8" providerId="LiveId" clId="{AE527861-C5EE-EF47-95A2-46145CB73E31}" dt="2024-05-07T09:04:00.813" v="440" actId="167"/>
          <pc:sldLayoutMkLst>
            <pc:docMk/>
            <pc:sldMasterMk cId="327349480" sldId="2147483957"/>
            <pc:sldLayoutMk cId="228406842" sldId="2147483959"/>
          </pc:sldLayoutMkLst>
          <pc:spChg chg="mod">
            <ac:chgData name="Deepen Garg" userId="d52c48bee00344c8" providerId="LiveId" clId="{AE527861-C5EE-EF47-95A2-46145CB73E31}" dt="2024-05-07T09:04:00.813" v="440" actId="167"/>
            <ac:spMkLst>
              <pc:docMk/>
              <pc:sldMasterMk cId="327349480" sldId="2147483957"/>
              <pc:sldLayoutMk cId="228406842" sldId="2147483959"/>
              <ac:spMk id="2" creationId="{00000000-0000-0000-0000-000000000000}"/>
            </ac:spMkLst>
          </pc:spChg>
        </pc:sldLayoutChg>
      </pc:sldMasterChg>
      <pc:sldMasterChg chg="addSp">
        <pc:chgData name="Deepen Garg" userId="d52c48bee00344c8" providerId="LiveId" clId="{AE527861-C5EE-EF47-95A2-46145CB73E31}" dt="2024-05-07T09:22:52.724" v="590"/>
        <pc:sldMasterMkLst>
          <pc:docMk/>
          <pc:sldMasterMk cId="126561024" sldId="2147483969"/>
        </pc:sldMasterMkLst>
        <pc:spChg chg="add">
          <ac:chgData name="Deepen Garg" userId="d52c48bee00344c8" providerId="LiveId" clId="{AE527861-C5EE-EF47-95A2-46145CB73E31}" dt="2024-05-07T09:22:52.724" v="590"/>
          <ac:spMkLst>
            <pc:docMk/>
            <pc:sldMasterMk cId="126561024" sldId="2147483969"/>
            <ac:spMk id="10" creationId="{83D3A3CE-F54A-A8B1-2EE7-3D26EF713DBB}"/>
          </ac:spMkLst>
        </pc:spChg>
      </pc:sldMasterChg>
      <pc:sldMasterChg chg="addSp">
        <pc:chgData name="Deepen Garg" userId="d52c48bee00344c8" providerId="LiveId" clId="{AE527861-C5EE-EF47-95A2-46145CB73E31}" dt="2024-05-07T09:23:04.787" v="592"/>
        <pc:sldMasterMkLst>
          <pc:docMk/>
          <pc:sldMasterMk cId="3309548014" sldId="2147483969"/>
        </pc:sldMasterMkLst>
        <pc:spChg chg="add">
          <ac:chgData name="Deepen Garg" userId="d52c48bee00344c8" providerId="LiveId" clId="{AE527861-C5EE-EF47-95A2-46145CB73E31}" dt="2024-05-07T09:23:04.787" v="592"/>
          <ac:spMkLst>
            <pc:docMk/>
            <pc:sldMasterMk cId="3309548014" sldId="2147483969"/>
            <ac:spMk id="10" creationId="{421D224D-4F03-64A6-8A8A-E0785DF0F1D1}"/>
          </ac:spMkLst>
        </pc:spChg>
      </pc:sldMasterChg>
      <pc:sldMasterChg chg="addSp">
        <pc:chgData name="Deepen Garg" userId="d52c48bee00344c8" providerId="LiveId" clId="{AE527861-C5EE-EF47-95A2-46145CB73E31}" dt="2024-05-07T09:23:14.331" v="593"/>
        <pc:sldMasterMkLst>
          <pc:docMk/>
          <pc:sldMasterMk cId="1487620947" sldId="2147483981"/>
        </pc:sldMasterMkLst>
        <pc:spChg chg="add">
          <ac:chgData name="Deepen Garg" userId="d52c48bee00344c8" providerId="LiveId" clId="{AE527861-C5EE-EF47-95A2-46145CB73E31}" dt="2024-05-07T09:23:14.331" v="593"/>
          <ac:spMkLst>
            <pc:docMk/>
            <pc:sldMasterMk cId="1487620947" sldId="2147483981"/>
            <ac:spMk id="10" creationId="{52ED9C76-B218-7F16-FDDB-C7FBADB87049}"/>
          </ac:spMkLst>
        </pc:spChg>
      </pc:sldMasterChg>
      <pc:sldMasterChg chg="addSp">
        <pc:chgData name="Deepen Garg" userId="d52c48bee00344c8" providerId="LiveId" clId="{AE527861-C5EE-EF47-95A2-46145CB73E31}" dt="2024-05-07T09:23:17.893" v="594"/>
        <pc:sldMasterMkLst>
          <pc:docMk/>
          <pc:sldMasterMk cId="859619798" sldId="2147483993"/>
        </pc:sldMasterMkLst>
        <pc:spChg chg="add">
          <ac:chgData name="Deepen Garg" userId="d52c48bee00344c8" providerId="LiveId" clId="{AE527861-C5EE-EF47-95A2-46145CB73E31}" dt="2024-05-07T09:23:17.893" v="594"/>
          <ac:spMkLst>
            <pc:docMk/>
            <pc:sldMasterMk cId="859619798" sldId="2147483993"/>
            <ac:spMk id="10" creationId="{F15E3346-9B10-7307-A678-13E8A0AB12CC}"/>
          </ac:spMkLst>
        </pc:spChg>
      </pc:sldMasterChg>
      <pc:sldMasterChg chg="addSp">
        <pc:chgData name="Deepen Garg" userId="d52c48bee00344c8" providerId="LiveId" clId="{AE527861-C5EE-EF47-95A2-46145CB73E31}" dt="2024-05-07T09:23:20.140" v="595"/>
        <pc:sldMasterMkLst>
          <pc:docMk/>
          <pc:sldMasterMk cId="3759095179" sldId="2147484005"/>
        </pc:sldMasterMkLst>
        <pc:spChg chg="add">
          <ac:chgData name="Deepen Garg" userId="d52c48bee00344c8" providerId="LiveId" clId="{AE527861-C5EE-EF47-95A2-46145CB73E31}" dt="2024-05-07T09:23:20.140" v="595"/>
          <ac:spMkLst>
            <pc:docMk/>
            <pc:sldMasterMk cId="3759095179" sldId="2147484005"/>
            <ac:spMk id="10" creationId="{EC234247-006B-D70F-6245-AFE29CFF31A3}"/>
          </ac:spMkLst>
        </pc:spChg>
      </pc:sldMasterChg>
      <pc:sldMasterChg chg="addSp">
        <pc:chgData name="Deepen Garg" userId="d52c48bee00344c8" providerId="LiveId" clId="{AE527861-C5EE-EF47-95A2-46145CB73E31}" dt="2024-05-07T09:23:22.691" v="596"/>
        <pc:sldMasterMkLst>
          <pc:docMk/>
          <pc:sldMasterMk cId="1988885877" sldId="2147484017"/>
        </pc:sldMasterMkLst>
        <pc:spChg chg="add">
          <ac:chgData name="Deepen Garg" userId="d52c48bee00344c8" providerId="LiveId" clId="{AE527861-C5EE-EF47-95A2-46145CB73E31}" dt="2024-05-07T09:23:22.691" v="596"/>
          <ac:spMkLst>
            <pc:docMk/>
            <pc:sldMasterMk cId="1988885877" sldId="2147484017"/>
            <ac:spMk id="10" creationId="{DC88F31C-C54F-D593-D2B8-503DAC43436D}"/>
          </ac:spMkLst>
        </pc:spChg>
      </pc:sldMasterChg>
      <pc:sldMasterChg chg="addSp">
        <pc:chgData name="Deepen Garg" userId="d52c48bee00344c8" providerId="LiveId" clId="{AE527861-C5EE-EF47-95A2-46145CB73E31}" dt="2024-05-07T09:23:23.790" v="597"/>
        <pc:sldMasterMkLst>
          <pc:docMk/>
          <pc:sldMasterMk cId="483084603" sldId="2147484029"/>
        </pc:sldMasterMkLst>
        <pc:spChg chg="add">
          <ac:chgData name="Deepen Garg" userId="d52c48bee00344c8" providerId="LiveId" clId="{AE527861-C5EE-EF47-95A2-46145CB73E31}" dt="2024-05-07T09:23:23.790" v="597"/>
          <ac:spMkLst>
            <pc:docMk/>
            <pc:sldMasterMk cId="483084603" sldId="2147484029"/>
            <ac:spMk id="10" creationId="{9A4B938B-6888-8DD7-3C8B-15377EAD1AB1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073A0-54CA-274A-BB2E-CF52FFB611C8}" type="datetimeFigureOut">
              <a:rPr lang="en-US" smtClean="0"/>
              <a:t>10/23/25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B56EC-91E6-7E40-90C0-D5DC78C1D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5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BDF3DE-75D1-95C9-DD50-6A2CDB380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28C2BA-6316-3F62-1912-C063882B30F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</a:pPr>
            <a:fld id="{B617180C-BF3A-8C4F-80DE-40E2570788B9}" type="slidenum">
              <a:rPr lang="en-GB" altLang="en-US" sz="1400"/>
              <a:pPr>
                <a:spcBef>
                  <a:spcPct val="0"/>
                </a:spcBef>
              </a:pPr>
              <a:t>4</a:t>
            </a:fld>
            <a:endParaRPr lang="en-GB" altLang="en-US" sz="1400"/>
          </a:p>
        </p:txBody>
      </p:sp>
      <p:sp>
        <p:nvSpPr>
          <p:cNvPr id="95233" name="Text Box 1">
            <a:extLst>
              <a:ext uri="{FF2B5EF4-FFF2-40B4-BE49-F238E27FC236}">
                <a16:creationId xmlns:a16="http://schemas.microsoft.com/office/drawing/2014/main" id="{EC8E2096-A46F-E8A8-5431-0DC2EFCAAA7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5234" name="Text Box 2">
            <a:extLst>
              <a:ext uri="{FF2B5EF4-FFF2-40B4-BE49-F238E27FC236}">
                <a16:creationId xmlns:a16="http://schemas.microsoft.com/office/drawing/2014/main" id="{DE71F647-4129-932A-BCA3-D8028290577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09720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EA0469-79D7-4E83-CB81-B46CF847B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926A9E-5E58-0E7D-F052-39377473E97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</a:pPr>
            <a:fld id="{B617180C-BF3A-8C4F-80DE-40E2570788B9}" type="slidenum">
              <a:rPr lang="en-GB" altLang="en-US" sz="1400"/>
              <a:pPr>
                <a:spcBef>
                  <a:spcPct val="0"/>
                </a:spcBef>
              </a:pPr>
              <a:t>5</a:t>
            </a:fld>
            <a:endParaRPr lang="en-GB" altLang="en-US" sz="1400"/>
          </a:p>
        </p:txBody>
      </p:sp>
      <p:sp>
        <p:nvSpPr>
          <p:cNvPr id="95233" name="Text Box 1">
            <a:extLst>
              <a:ext uri="{FF2B5EF4-FFF2-40B4-BE49-F238E27FC236}">
                <a16:creationId xmlns:a16="http://schemas.microsoft.com/office/drawing/2014/main" id="{90965D5F-42E7-E05C-7CA2-9ADCA11A86A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5234" name="Text Box 2">
            <a:extLst>
              <a:ext uri="{FF2B5EF4-FFF2-40B4-BE49-F238E27FC236}">
                <a16:creationId xmlns:a16="http://schemas.microsoft.com/office/drawing/2014/main" id="{BAC9DBD2-6C39-D7E4-DF58-827E751DE48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51905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DADB13-B22A-DCD9-763A-51DAFC631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453B87-E55F-51CF-67C0-E17DA5249B2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</a:pPr>
            <a:fld id="{B617180C-BF3A-8C4F-80DE-40E2570788B9}" type="slidenum">
              <a:rPr lang="en-GB" altLang="en-US" sz="1400"/>
              <a:pPr>
                <a:spcBef>
                  <a:spcPct val="0"/>
                </a:spcBef>
              </a:pPr>
              <a:t>6</a:t>
            </a:fld>
            <a:endParaRPr lang="en-GB" altLang="en-US" sz="1400"/>
          </a:p>
        </p:txBody>
      </p:sp>
      <p:sp>
        <p:nvSpPr>
          <p:cNvPr id="95233" name="Text Box 1">
            <a:extLst>
              <a:ext uri="{FF2B5EF4-FFF2-40B4-BE49-F238E27FC236}">
                <a16:creationId xmlns:a16="http://schemas.microsoft.com/office/drawing/2014/main" id="{48012417-9FD1-6232-33F4-5F2B219CFEA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5234" name="Text Box 2">
            <a:extLst>
              <a:ext uri="{FF2B5EF4-FFF2-40B4-BE49-F238E27FC236}">
                <a16:creationId xmlns:a16="http://schemas.microsoft.com/office/drawing/2014/main" id="{25AEA7A4-C135-68D1-0A90-C33C6F0EBBA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59259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alphaModFix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72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4800" b="1" cap="none" baseline="0">
                <a:blipFill dpi="0" rotWithShape="1">
                  <a:blip r:embed="rId6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7" y="4453515"/>
            <a:ext cx="8579368" cy="140637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9618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D8434-57DD-2346-A598-2DE3D8C19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59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D8434-57DD-2346-A598-2DE3D8C19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08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BCE446-73AE-2759-59B5-AEB0FB6FB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029" y="13681"/>
            <a:ext cx="10513920" cy="132493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1857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BCE446-73AE-2759-59B5-AEB0FB6FB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029" y="13681"/>
            <a:ext cx="10513920" cy="132493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395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D8434-57DD-2346-A598-2DE3D8C19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58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7E4D8434-57DD-2346-A598-2DE3D8C19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94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D8434-57DD-2346-A598-2DE3D8C19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70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D8434-57DD-2346-A598-2DE3D8C195A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102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D8434-57DD-2346-A598-2DE3D8C195A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430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D8434-57DD-2346-A598-2DE3D8C19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6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D8434-57DD-2346-A598-2DE3D8C19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49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D8434-57DD-2346-A598-2DE3D8C19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87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80" y="0"/>
            <a:ext cx="1116550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5479" y="1725769"/>
            <a:ext cx="11165505" cy="4446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ea typeface="Open Sans" panose="020B0606030504020204" pitchFamily="34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ea typeface="Open Sans" panose="020B0606030504020204" pitchFamily="34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5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Consolas" panose="020B0609020204030204" pitchFamily="49" charset="0"/>
                <a:ea typeface="Open Sans" panose="020B0606030504020204" pitchFamily="34" charset="0"/>
                <a:cs typeface="Consolas" panose="020B0609020204030204" pitchFamily="49" charset="0"/>
              </a:defRPr>
            </a:lvl1pPr>
          </a:lstStyle>
          <a:p>
            <a:fld id="{7E4D8434-57DD-2346-A598-2DE3D8C195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3488">
            <a:extLst>
              <a:ext uri="{FF2B5EF4-FFF2-40B4-BE49-F238E27FC236}">
                <a16:creationId xmlns:a16="http://schemas.microsoft.com/office/drawing/2014/main" id="{2FC17E47-1DFF-503B-FD2F-F936E469E8E8}"/>
              </a:ext>
            </a:extLst>
          </p:cNvPr>
          <p:cNvSpPr>
            <a:spLocks/>
          </p:cNvSpPr>
          <p:nvPr userDrawn="1"/>
        </p:nvSpPr>
        <p:spPr bwMode="auto">
          <a:xfrm>
            <a:off x="425480" y="1246631"/>
            <a:ext cx="9235440" cy="45720"/>
          </a:xfrm>
          <a:custGeom>
            <a:avLst/>
            <a:gdLst>
              <a:gd name="T0" fmla="*/ 2471 w 9712"/>
              <a:gd name="T1" fmla="*/ 628 h 692"/>
              <a:gd name="T2" fmla="*/ 2691 w 9712"/>
              <a:gd name="T3" fmla="*/ 612 h 692"/>
              <a:gd name="T4" fmla="*/ 2911 w 9712"/>
              <a:gd name="T5" fmla="*/ 666 h 692"/>
              <a:gd name="T6" fmla="*/ 3274 w 9712"/>
              <a:gd name="T7" fmla="*/ 567 h 692"/>
              <a:gd name="T8" fmla="*/ 3863 w 9712"/>
              <a:gd name="T9" fmla="*/ 628 h 692"/>
              <a:gd name="T10" fmla="*/ 4098 w 9712"/>
              <a:gd name="T11" fmla="*/ 572 h 692"/>
              <a:gd name="T12" fmla="*/ 4300 w 9712"/>
              <a:gd name="T13" fmla="*/ 597 h 692"/>
              <a:gd name="T14" fmla="*/ 4500 w 9712"/>
              <a:gd name="T15" fmla="*/ 571 h 692"/>
              <a:gd name="T16" fmla="*/ 4866 w 9712"/>
              <a:gd name="T17" fmla="*/ 637 h 692"/>
              <a:gd name="T18" fmla="*/ 5147 w 9712"/>
              <a:gd name="T19" fmla="*/ 610 h 692"/>
              <a:gd name="T20" fmla="*/ 5264 w 9712"/>
              <a:gd name="T21" fmla="*/ 526 h 692"/>
              <a:gd name="T22" fmla="*/ 5526 w 9712"/>
              <a:gd name="T23" fmla="*/ 561 h 692"/>
              <a:gd name="T24" fmla="*/ 5963 w 9712"/>
              <a:gd name="T25" fmla="*/ 327 h 692"/>
              <a:gd name="T26" fmla="*/ 6082 w 9712"/>
              <a:gd name="T27" fmla="*/ 523 h 692"/>
              <a:gd name="T28" fmla="*/ 6400 w 9712"/>
              <a:gd name="T29" fmla="*/ 340 h 692"/>
              <a:gd name="T30" fmla="*/ 6723 w 9712"/>
              <a:gd name="T31" fmla="*/ 476 h 692"/>
              <a:gd name="T32" fmla="*/ 7043 w 9712"/>
              <a:gd name="T33" fmla="*/ 543 h 692"/>
              <a:gd name="T34" fmla="*/ 7481 w 9712"/>
              <a:gd name="T35" fmla="*/ 442 h 692"/>
              <a:gd name="T36" fmla="*/ 7913 w 9712"/>
              <a:gd name="T37" fmla="*/ 350 h 692"/>
              <a:gd name="T38" fmla="*/ 8470 w 9712"/>
              <a:gd name="T39" fmla="*/ 259 h 692"/>
              <a:gd name="T40" fmla="*/ 8882 w 9712"/>
              <a:gd name="T41" fmla="*/ 384 h 692"/>
              <a:gd name="T42" fmla="*/ 9100 w 9712"/>
              <a:gd name="T43" fmla="*/ 313 h 692"/>
              <a:gd name="T44" fmla="*/ 9223 w 9712"/>
              <a:gd name="T45" fmla="*/ 334 h 692"/>
              <a:gd name="T46" fmla="*/ 9481 w 9712"/>
              <a:gd name="T47" fmla="*/ 185 h 692"/>
              <a:gd name="T48" fmla="*/ 9712 w 9712"/>
              <a:gd name="T49" fmla="*/ 182 h 692"/>
              <a:gd name="T50" fmla="*/ 9516 w 9712"/>
              <a:gd name="T51" fmla="*/ 217 h 692"/>
              <a:gd name="T52" fmla="*/ 8856 w 9712"/>
              <a:gd name="T53" fmla="*/ 125 h 692"/>
              <a:gd name="T54" fmla="*/ 8184 w 9712"/>
              <a:gd name="T55" fmla="*/ 180 h 692"/>
              <a:gd name="T56" fmla="*/ 8143 w 9712"/>
              <a:gd name="T57" fmla="*/ 87 h 692"/>
              <a:gd name="T58" fmla="*/ 7490 w 9712"/>
              <a:gd name="T59" fmla="*/ 113 h 692"/>
              <a:gd name="T60" fmla="*/ 6996 w 9712"/>
              <a:gd name="T61" fmla="*/ 104 h 692"/>
              <a:gd name="T62" fmla="*/ 6604 w 9712"/>
              <a:gd name="T63" fmla="*/ 120 h 692"/>
              <a:gd name="T64" fmla="*/ 6450 w 9712"/>
              <a:gd name="T65" fmla="*/ 105 h 692"/>
              <a:gd name="T66" fmla="*/ 6233 w 9712"/>
              <a:gd name="T67" fmla="*/ 189 h 692"/>
              <a:gd name="T68" fmla="*/ 6070 w 9712"/>
              <a:gd name="T69" fmla="*/ 87 h 692"/>
              <a:gd name="T70" fmla="*/ 5166 w 9712"/>
              <a:gd name="T71" fmla="*/ 122 h 692"/>
              <a:gd name="T72" fmla="*/ 4845 w 9712"/>
              <a:gd name="T73" fmla="*/ 113 h 692"/>
              <a:gd name="T74" fmla="*/ 4355 w 9712"/>
              <a:gd name="T75" fmla="*/ 153 h 692"/>
              <a:gd name="T76" fmla="*/ 3742 w 9712"/>
              <a:gd name="T77" fmla="*/ 160 h 692"/>
              <a:gd name="T78" fmla="*/ 3252 w 9712"/>
              <a:gd name="T79" fmla="*/ 87 h 692"/>
              <a:gd name="T80" fmla="*/ 2464 w 9712"/>
              <a:gd name="T81" fmla="*/ 138 h 692"/>
              <a:gd name="T82" fmla="*/ 2197 w 9712"/>
              <a:gd name="T83" fmla="*/ 87 h 692"/>
              <a:gd name="T84" fmla="*/ 1902 w 9712"/>
              <a:gd name="T85" fmla="*/ 135 h 692"/>
              <a:gd name="T86" fmla="*/ 1817 w 9712"/>
              <a:gd name="T87" fmla="*/ 126 h 692"/>
              <a:gd name="T88" fmla="*/ 1419 w 9712"/>
              <a:gd name="T89" fmla="*/ 124 h 692"/>
              <a:gd name="T90" fmla="*/ 1010 w 9712"/>
              <a:gd name="T91" fmla="*/ 80 h 692"/>
              <a:gd name="T92" fmla="*/ 601 w 9712"/>
              <a:gd name="T93" fmla="*/ 137 h 692"/>
              <a:gd name="T94" fmla="*/ 170 w 9712"/>
              <a:gd name="T95" fmla="*/ 129 h 692"/>
              <a:gd name="T96" fmla="*/ 171 w 9712"/>
              <a:gd name="T97" fmla="*/ 456 h 692"/>
              <a:gd name="T98" fmla="*/ 401 w 9712"/>
              <a:gd name="T99" fmla="*/ 495 h 692"/>
              <a:gd name="T100" fmla="*/ 585 w 9712"/>
              <a:gd name="T101" fmla="*/ 606 h 692"/>
              <a:gd name="T102" fmla="*/ 676 w 9712"/>
              <a:gd name="T103" fmla="*/ 463 h 692"/>
              <a:gd name="T104" fmla="*/ 997 w 9712"/>
              <a:gd name="T105" fmla="*/ 416 h 692"/>
              <a:gd name="T106" fmla="*/ 1185 w 9712"/>
              <a:gd name="T107" fmla="*/ 463 h 692"/>
              <a:gd name="T108" fmla="*/ 1575 w 9712"/>
              <a:gd name="T109" fmla="*/ 423 h 692"/>
              <a:gd name="T110" fmla="*/ 1655 w 9712"/>
              <a:gd name="T111" fmla="*/ 540 h 692"/>
              <a:gd name="T112" fmla="*/ 1812 w 9712"/>
              <a:gd name="T113" fmla="*/ 435 h 692"/>
              <a:gd name="T114" fmla="*/ 1875 w 9712"/>
              <a:gd name="T115" fmla="*/ 537 h 692"/>
              <a:gd name="T116" fmla="*/ 1983 w 9712"/>
              <a:gd name="T117" fmla="*/ 633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712" h="692">
                <a:moveTo>
                  <a:pt x="2173" y="582"/>
                </a:moveTo>
                <a:cubicBezTo>
                  <a:pt x="2186" y="605"/>
                  <a:pt x="2172" y="626"/>
                  <a:pt x="2159" y="648"/>
                </a:cubicBezTo>
                <a:cubicBezTo>
                  <a:pt x="2230" y="679"/>
                  <a:pt x="2254" y="599"/>
                  <a:pt x="2328" y="654"/>
                </a:cubicBezTo>
                <a:lnTo>
                  <a:pt x="2293" y="623"/>
                </a:lnTo>
                <a:cubicBezTo>
                  <a:pt x="2341" y="576"/>
                  <a:pt x="2429" y="566"/>
                  <a:pt x="2471" y="628"/>
                </a:cubicBezTo>
                <a:lnTo>
                  <a:pt x="2458" y="649"/>
                </a:lnTo>
                <a:cubicBezTo>
                  <a:pt x="2504" y="597"/>
                  <a:pt x="2575" y="692"/>
                  <a:pt x="2595" y="649"/>
                </a:cubicBezTo>
                <a:cubicBezTo>
                  <a:pt x="2576" y="621"/>
                  <a:pt x="2595" y="605"/>
                  <a:pt x="2566" y="579"/>
                </a:cubicBezTo>
                <a:lnTo>
                  <a:pt x="2682" y="526"/>
                </a:lnTo>
                <a:lnTo>
                  <a:pt x="2691" y="612"/>
                </a:lnTo>
                <a:lnTo>
                  <a:pt x="2751" y="583"/>
                </a:lnTo>
                <a:cubicBezTo>
                  <a:pt x="2736" y="549"/>
                  <a:pt x="2833" y="611"/>
                  <a:pt x="2834" y="529"/>
                </a:cubicBezTo>
                <a:cubicBezTo>
                  <a:pt x="2869" y="560"/>
                  <a:pt x="2820" y="595"/>
                  <a:pt x="2808" y="628"/>
                </a:cubicBezTo>
                <a:cubicBezTo>
                  <a:pt x="2842" y="603"/>
                  <a:pt x="2846" y="640"/>
                  <a:pt x="2877" y="590"/>
                </a:cubicBezTo>
                <a:lnTo>
                  <a:pt x="2911" y="666"/>
                </a:lnTo>
                <a:lnTo>
                  <a:pt x="3000" y="611"/>
                </a:lnTo>
                <a:cubicBezTo>
                  <a:pt x="2996" y="619"/>
                  <a:pt x="3001" y="624"/>
                  <a:pt x="2997" y="631"/>
                </a:cubicBezTo>
                <a:cubicBezTo>
                  <a:pt x="3038" y="567"/>
                  <a:pt x="3100" y="669"/>
                  <a:pt x="3152" y="558"/>
                </a:cubicBezTo>
                <a:cubicBezTo>
                  <a:pt x="3150" y="562"/>
                  <a:pt x="3150" y="566"/>
                  <a:pt x="3150" y="571"/>
                </a:cubicBezTo>
                <a:cubicBezTo>
                  <a:pt x="3178" y="511"/>
                  <a:pt x="3248" y="554"/>
                  <a:pt x="3274" y="567"/>
                </a:cubicBezTo>
                <a:cubicBezTo>
                  <a:pt x="3320" y="552"/>
                  <a:pt x="3293" y="494"/>
                  <a:pt x="3295" y="463"/>
                </a:cubicBezTo>
                <a:cubicBezTo>
                  <a:pt x="3428" y="482"/>
                  <a:pt x="3385" y="477"/>
                  <a:pt x="3497" y="387"/>
                </a:cubicBezTo>
                <a:cubicBezTo>
                  <a:pt x="3564" y="482"/>
                  <a:pt x="3418" y="540"/>
                  <a:pt x="3503" y="606"/>
                </a:cubicBezTo>
                <a:cubicBezTo>
                  <a:pt x="3515" y="560"/>
                  <a:pt x="3574" y="524"/>
                  <a:pt x="3640" y="506"/>
                </a:cubicBezTo>
                <a:cubicBezTo>
                  <a:pt x="3701" y="538"/>
                  <a:pt x="3804" y="563"/>
                  <a:pt x="3863" y="628"/>
                </a:cubicBezTo>
                <a:lnTo>
                  <a:pt x="3856" y="566"/>
                </a:lnTo>
                <a:lnTo>
                  <a:pt x="3942" y="532"/>
                </a:lnTo>
                <a:lnTo>
                  <a:pt x="3893" y="622"/>
                </a:lnTo>
                <a:cubicBezTo>
                  <a:pt x="3907" y="601"/>
                  <a:pt x="3950" y="561"/>
                  <a:pt x="3979" y="531"/>
                </a:cubicBezTo>
                <a:cubicBezTo>
                  <a:pt x="4068" y="477"/>
                  <a:pt x="4029" y="666"/>
                  <a:pt x="4098" y="572"/>
                </a:cubicBezTo>
                <a:cubicBezTo>
                  <a:pt x="4101" y="579"/>
                  <a:pt x="4103" y="585"/>
                  <a:pt x="4105" y="591"/>
                </a:cubicBezTo>
                <a:cubicBezTo>
                  <a:pt x="4127" y="544"/>
                  <a:pt x="4186" y="561"/>
                  <a:pt x="4253" y="543"/>
                </a:cubicBezTo>
                <a:lnTo>
                  <a:pt x="4229" y="623"/>
                </a:lnTo>
                <a:lnTo>
                  <a:pt x="4186" y="606"/>
                </a:lnTo>
                <a:cubicBezTo>
                  <a:pt x="4209" y="683"/>
                  <a:pt x="4258" y="593"/>
                  <a:pt x="4300" y="597"/>
                </a:cubicBezTo>
                <a:cubicBezTo>
                  <a:pt x="4345" y="570"/>
                  <a:pt x="4323" y="505"/>
                  <a:pt x="4346" y="482"/>
                </a:cubicBezTo>
                <a:cubicBezTo>
                  <a:pt x="4363" y="485"/>
                  <a:pt x="4386" y="462"/>
                  <a:pt x="4399" y="484"/>
                </a:cubicBezTo>
                <a:cubicBezTo>
                  <a:pt x="4438" y="509"/>
                  <a:pt x="4403" y="578"/>
                  <a:pt x="4391" y="612"/>
                </a:cubicBezTo>
                <a:cubicBezTo>
                  <a:pt x="4425" y="530"/>
                  <a:pt x="4436" y="541"/>
                  <a:pt x="4512" y="508"/>
                </a:cubicBezTo>
                <a:cubicBezTo>
                  <a:pt x="4516" y="546"/>
                  <a:pt x="4510" y="563"/>
                  <a:pt x="4500" y="571"/>
                </a:cubicBezTo>
                <a:cubicBezTo>
                  <a:pt x="4516" y="561"/>
                  <a:pt x="4530" y="544"/>
                  <a:pt x="4538" y="509"/>
                </a:cubicBezTo>
                <a:lnTo>
                  <a:pt x="4564" y="555"/>
                </a:lnTo>
                <a:cubicBezTo>
                  <a:pt x="4649" y="621"/>
                  <a:pt x="4649" y="407"/>
                  <a:pt x="4751" y="432"/>
                </a:cubicBezTo>
                <a:cubicBezTo>
                  <a:pt x="4724" y="475"/>
                  <a:pt x="4839" y="422"/>
                  <a:pt x="4870" y="473"/>
                </a:cubicBezTo>
                <a:cubicBezTo>
                  <a:pt x="4835" y="486"/>
                  <a:pt x="4887" y="589"/>
                  <a:pt x="4866" y="637"/>
                </a:cubicBezTo>
                <a:cubicBezTo>
                  <a:pt x="4948" y="666"/>
                  <a:pt x="4899" y="543"/>
                  <a:pt x="4965" y="525"/>
                </a:cubicBezTo>
                <a:lnTo>
                  <a:pt x="4938" y="624"/>
                </a:lnTo>
                <a:cubicBezTo>
                  <a:pt x="5002" y="581"/>
                  <a:pt x="4954" y="571"/>
                  <a:pt x="5019" y="540"/>
                </a:cubicBezTo>
                <a:cubicBezTo>
                  <a:pt x="5001" y="568"/>
                  <a:pt x="5048" y="566"/>
                  <a:pt x="5009" y="598"/>
                </a:cubicBezTo>
                <a:cubicBezTo>
                  <a:pt x="5094" y="608"/>
                  <a:pt x="5072" y="599"/>
                  <a:pt x="5147" y="610"/>
                </a:cubicBezTo>
                <a:lnTo>
                  <a:pt x="5153" y="515"/>
                </a:lnTo>
                <a:cubicBezTo>
                  <a:pt x="5178" y="504"/>
                  <a:pt x="5187" y="546"/>
                  <a:pt x="5194" y="564"/>
                </a:cubicBezTo>
                <a:cubicBezTo>
                  <a:pt x="5184" y="566"/>
                  <a:pt x="5168" y="562"/>
                  <a:pt x="5169" y="575"/>
                </a:cubicBezTo>
                <a:cubicBezTo>
                  <a:pt x="5199" y="657"/>
                  <a:pt x="5217" y="528"/>
                  <a:pt x="5251" y="604"/>
                </a:cubicBezTo>
                <a:cubicBezTo>
                  <a:pt x="5243" y="574"/>
                  <a:pt x="5233" y="531"/>
                  <a:pt x="5264" y="526"/>
                </a:cubicBezTo>
                <a:cubicBezTo>
                  <a:pt x="5254" y="584"/>
                  <a:pt x="5312" y="580"/>
                  <a:pt x="5314" y="605"/>
                </a:cubicBezTo>
                <a:cubicBezTo>
                  <a:pt x="5294" y="564"/>
                  <a:pt x="5380" y="586"/>
                  <a:pt x="5385" y="522"/>
                </a:cubicBezTo>
                <a:cubicBezTo>
                  <a:pt x="5420" y="566"/>
                  <a:pt x="5373" y="568"/>
                  <a:pt x="5371" y="600"/>
                </a:cubicBezTo>
                <a:cubicBezTo>
                  <a:pt x="5401" y="526"/>
                  <a:pt x="5496" y="590"/>
                  <a:pt x="5524" y="547"/>
                </a:cubicBezTo>
                <a:cubicBezTo>
                  <a:pt x="5524" y="553"/>
                  <a:pt x="5526" y="557"/>
                  <a:pt x="5526" y="561"/>
                </a:cubicBezTo>
                <a:cubicBezTo>
                  <a:pt x="5563" y="515"/>
                  <a:pt x="5626" y="504"/>
                  <a:pt x="5701" y="438"/>
                </a:cubicBezTo>
                <a:lnTo>
                  <a:pt x="5676" y="494"/>
                </a:lnTo>
                <a:cubicBezTo>
                  <a:pt x="5752" y="517"/>
                  <a:pt x="5722" y="378"/>
                  <a:pt x="5785" y="379"/>
                </a:cubicBezTo>
                <a:cubicBezTo>
                  <a:pt x="5772" y="457"/>
                  <a:pt x="5889" y="372"/>
                  <a:pt x="5861" y="459"/>
                </a:cubicBezTo>
                <a:cubicBezTo>
                  <a:pt x="5899" y="415"/>
                  <a:pt x="5939" y="395"/>
                  <a:pt x="5963" y="327"/>
                </a:cubicBezTo>
                <a:cubicBezTo>
                  <a:pt x="5999" y="371"/>
                  <a:pt x="5895" y="434"/>
                  <a:pt x="5945" y="456"/>
                </a:cubicBezTo>
                <a:lnTo>
                  <a:pt x="5998" y="415"/>
                </a:lnTo>
                <a:lnTo>
                  <a:pt x="6008" y="457"/>
                </a:lnTo>
                <a:cubicBezTo>
                  <a:pt x="6010" y="425"/>
                  <a:pt x="6057" y="423"/>
                  <a:pt x="6054" y="398"/>
                </a:cubicBezTo>
                <a:cubicBezTo>
                  <a:pt x="6063" y="449"/>
                  <a:pt x="6084" y="484"/>
                  <a:pt x="6082" y="523"/>
                </a:cubicBezTo>
                <a:cubicBezTo>
                  <a:pt x="6116" y="507"/>
                  <a:pt x="6163" y="556"/>
                  <a:pt x="6192" y="511"/>
                </a:cubicBezTo>
                <a:lnTo>
                  <a:pt x="6194" y="536"/>
                </a:lnTo>
                <a:cubicBezTo>
                  <a:pt x="6227" y="442"/>
                  <a:pt x="6297" y="517"/>
                  <a:pt x="6314" y="420"/>
                </a:cubicBezTo>
                <a:lnTo>
                  <a:pt x="6335" y="472"/>
                </a:lnTo>
                <a:cubicBezTo>
                  <a:pt x="6386" y="463"/>
                  <a:pt x="6376" y="364"/>
                  <a:pt x="6400" y="340"/>
                </a:cubicBezTo>
                <a:cubicBezTo>
                  <a:pt x="6421" y="337"/>
                  <a:pt x="6446" y="326"/>
                  <a:pt x="6468" y="334"/>
                </a:cubicBezTo>
                <a:cubicBezTo>
                  <a:pt x="6401" y="397"/>
                  <a:pt x="6502" y="410"/>
                  <a:pt x="6516" y="445"/>
                </a:cubicBezTo>
                <a:cubicBezTo>
                  <a:pt x="6542" y="446"/>
                  <a:pt x="6620" y="438"/>
                  <a:pt x="6641" y="390"/>
                </a:cubicBezTo>
                <a:cubicBezTo>
                  <a:pt x="6610" y="440"/>
                  <a:pt x="6629" y="481"/>
                  <a:pt x="6572" y="485"/>
                </a:cubicBezTo>
                <a:cubicBezTo>
                  <a:pt x="6603" y="580"/>
                  <a:pt x="6659" y="462"/>
                  <a:pt x="6723" y="476"/>
                </a:cubicBezTo>
                <a:lnTo>
                  <a:pt x="6723" y="520"/>
                </a:lnTo>
                <a:cubicBezTo>
                  <a:pt x="6814" y="490"/>
                  <a:pt x="6817" y="414"/>
                  <a:pt x="6856" y="338"/>
                </a:cubicBezTo>
                <a:cubicBezTo>
                  <a:pt x="6867" y="392"/>
                  <a:pt x="6858" y="407"/>
                  <a:pt x="6832" y="462"/>
                </a:cubicBezTo>
                <a:cubicBezTo>
                  <a:pt x="6893" y="495"/>
                  <a:pt x="6989" y="458"/>
                  <a:pt x="7058" y="464"/>
                </a:cubicBezTo>
                <a:cubicBezTo>
                  <a:pt x="7080" y="503"/>
                  <a:pt x="7066" y="526"/>
                  <a:pt x="7043" y="543"/>
                </a:cubicBezTo>
                <a:cubicBezTo>
                  <a:pt x="7114" y="500"/>
                  <a:pt x="7202" y="552"/>
                  <a:pt x="7246" y="454"/>
                </a:cubicBezTo>
                <a:cubicBezTo>
                  <a:pt x="7229" y="493"/>
                  <a:pt x="7275" y="480"/>
                  <a:pt x="7301" y="498"/>
                </a:cubicBezTo>
                <a:cubicBezTo>
                  <a:pt x="7301" y="478"/>
                  <a:pt x="7306" y="453"/>
                  <a:pt x="7309" y="455"/>
                </a:cubicBezTo>
                <a:cubicBezTo>
                  <a:pt x="7353" y="416"/>
                  <a:pt x="7449" y="379"/>
                  <a:pt x="7499" y="414"/>
                </a:cubicBezTo>
                <a:lnTo>
                  <a:pt x="7481" y="442"/>
                </a:lnTo>
                <a:cubicBezTo>
                  <a:pt x="7598" y="458"/>
                  <a:pt x="7650" y="292"/>
                  <a:pt x="7778" y="362"/>
                </a:cubicBezTo>
                <a:cubicBezTo>
                  <a:pt x="7801" y="383"/>
                  <a:pt x="7754" y="442"/>
                  <a:pt x="7801" y="440"/>
                </a:cubicBezTo>
                <a:cubicBezTo>
                  <a:pt x="7824" y="404"/>
                  <a:pt x="7816" y="330"/>
                  <a:pt x="7876" y="350"/>
                </a:cubicBezTo>
                <a:lnTo>
                  <a:pt x="7872" y="414"/>
                </a:lnTo>
                <a:lnTo>
                  <a:pt x="7913" y="350"/>
                </a:lnTo>
                <a:cubicBezTo>
                  <a:pt x="7892" y="297"/>
                  <a:pt x="7825" y="316"/>
                  <a:pt x="7872" y="257"/>
                </a:cubicBezTo>
                <a:cubicBezTo>
                  <a:pt x="7925" y="316"/>
                  <a:pt x="7918" y="198"/>
                  <a:pt x="7983" y="268"/>
                </a:cubicBezTo>
                <a:cubicBezTo>
                  <a:pt x="7968" y="274"/>
                  <a:pt x="7949" y="323"/>
                  <a:pt x="7938" y="348"/>
                </a:cubicBezTo>
                <a:cubicBezTo>
                  <a:pt x="8074" y="424"/>
                  <a:pt x="8128" y="286"/>
                  <a:pt x="8266" y="366"/>
                </a:cubicBezTo>
                <a:cubicBezTo>
                  <a:pt x="8334" y="316"/>
                  <a:pt x="8423" y="306"/>
                  <a:pt x="8470" y="259"/>
                </a:cubicBezTo>
                <a:cubicBezTo>
                  <a:pt x="8466" y="323"/>
                  <a:pt x="8467" y="379"/>
                  <a:pt x="8435" y="429"/>
                </a:cubicBezTo>
                <a:cubicBezTo>
                  <a:pt x="8494" y="437"/>
                  <a:pt x="8521" y="294"/>
                  <a:pt x="8562" y="387"/>
                </a:cubicBezTo>
                <a:cubicBezTo>
                  <a:pt x="8590" y="300"/>
                  <a:pt x="8724" y="332"/>
                  <a:pt x="8738" y="210"/>
                </a:cubicBezTo>
                <a:cubicBezTo>
                  <a:pt x="8741" y="234"/>
                  <a:pt x="8801" y="210"/>
                  <a:pt x="8740" y="279"/>
                </a:cubicBezTo>
                <a:cubicBezTo>
                  <a:pt x="8820" y="238"/>
                  <a:pt x="8845" y="385"/>
                  <a:pt x="8882" y="384"/>
                </a:cubicBezTo>
                <a:cubicBezTo>
                  <a:pt x="8902" y="381"/>
                  <a:pt x="8858" y="307"/>
                  <a:pt x="8905" y="305"/>
                </a:cubicBezTo>
                <a:cubicBezTo>
                  <a:pt x="8911" y="310"/>
                  <a:pt x="8912" y="322"/>
                  <a:pt x="8918" y="327"/>
                </a:cubicBezTo>
                <a:lnTo>
                  <a:pt x="8936" y="299"/>
                </a:lnTo>
                <a:cubicBezTo>
                  <a:pt x="8955" y="327"/>
                  <a:pt x="8916" y="359"/>
                  <a:pt x="8914" y="391"/>
                </a:cubicBezTo>
                <a:cubicBezTo>
                  <a:pt x="8980" y="417"/>
                  <a:pt x="9022" y="320"/>
                  <a:pt x="9100" y="313"/>
                </a:cubicBezTo>
                <a:lnTo>
                  <a:pt x="9087" y="334"/>
                </a:lnTo>
                <a:lnTo>
                  <a:pt x="9166" y="338"/>
                </a:lnTo>
                <a:lnTo>
                  <a:pt x="9161" y="345"/>
                </a:lnTo>
                <a:lnTo>
                  <a:pt x="9225" y="302"/>
                </a:lnTo>
                <a:lnTo>
                  <a:pt x="9223" y="334"/>
                </a:lnTo>
                <a:cubicBezTo>
                  <a:pt x="9238" y="325"/>
                  <a:pt x="9241" y="305"/>
                  <a:pt x="9262" y="301"/>
                </a:cubicBezTo>
                <a:lnTo>
                  <a:pt x="9255" y="340"/>
                </a:lnTo>
                <a:cubicBezTo>
                  <a:pt x="9276" y="280"/>
                  <a:pt x="9351" y="247"/>
                  <a:pt x="9388" y="247"/>
                </a:cubicBezTo>
                <a:lnTo>
                  <a:pt x="9395" y="264"/>
                </a:lnTo>
                <a:lnTo>
                  <a:pt x="9481" y="185"/>
                </a:lnTo>
                <a:cubicBezTo>
                  <a:pt x="9527" y="227"/>
                  <a:pt x="9422" y="278"/>
                  <a:pt x="9514" y="249"/>
                </a:cubicBezTo>
                <a:lnTo>
                  <a:pt x="9490" y="328"/>
                </a:lnTo>
                <a:cubicBezTo>
                  <a:pt x="9555" y="297"/>
                  <a:pt x="9565" y="340"/>
                  <a:pt x="9610" y="313"/>
                </a:cubicBezTo>
                <a:cubicBezTo>
                  <a:pt x="9590" y="272"/>
                  <a:pt x="9559" y="278"/>
                  <a:pt x="9582" y="242"/>
                </a:cubicBezTo>
                <a:cubicBezTo>
                  <a:pt x="9633" y="334"/>
                  <a:pt x="9663" y="219"/>
                  <a:pt x="9712" y="182"/>
                </a:cubicBezTo>
                <a:cubicBezTo>
                  <a:pt x="9687" y="184"/>
                  <a:pt x="9670" y="183"/>
                  <a:pt x="9653" y="229"/>
                </a:cubicBezTo>
                <a:cubicBezTo>
                  <a:pt x="9627" y="228"/>
                  <a:pt x="9644" y="187"/>
                  <a:pt x="9628" y="183"/>
                </a:cubicBezTo>
                <a:lnTo>
                  <a:pt x="9590" y="228"/>
                </a:lnTo>
                <a:lnTo>
                  <a:pt x="9580" y="173"/>
                </a:lnTo>
                <a:lnTo>
                  <a:pt x="9516" y="217"/>
                </a:lnTo>
                <a:cubicBezTo>
                  <a:pt x="9520" y="153"/>
                  <a:pt x="9457" y="209"/>
                  <a:pt x="9482" y="141"/>
                </a:cubicBezTo>
                <a:cubicBezTo>
                  <a:pt x="9437" y="168"/>
                  <a:pt x="9412" y="123"/>
                  <a:pt x="9371" y="187"/>
                </a:cubicBezTo>
                <a:cubicBezTo>
                  <a:pt x="9341" y="148"/>
                  <a:pt x="9419" y="140"/>
                  <a:pt x="9387" y="134"/>
                </a:cubicBezTo>
                <a:cubicBezTo>
                  <a:pt x="9208" y="185"/>
                  <a:pt x="9024" y="176"/>
                  <a:pt x="8838" y="153"/>
                </a:cubicBezTo>
                <a:lnTo>
                  <a:pt x="8856" y="125"/>
                </a:lnTo>
                <a:cubicBezTo>
                  <a:pt x="8838" y="153"/>
                  <a:pt x="8814" y="177"/>
                  <a:pt x="8800" y="198"/>
                </a:cubicBezTo>
                <a:cubicBezTo>
                  <a:pt x="8769" y="147"/>
                  <a:pt x="8647" y="82"/>
                  <a:pt x="8604" y="178"/>
                </a:cubicBezTo>
                <a:cubicBezTo>
                  <a:pt x="8598" y="173"/>
                  <a:pt x="8607" y="158"/>
                  <a:pt x="8612" y="151"/>
                </a:cubicBezTo>
                <a:cubicBezTo>
                  <a:pt x="8550" y="163"/>
                  <a:pt x="8438" y="95"/>
                  <a:pt x="8350" y="105"/>
                </a:cubicBezTo>
                <a:cubicBezTo>
                  <a:pt x="8313" y="207"/>
                  <a:pt x="8218" y="42"/>
                  <a:pt x="8184" y="180"/>
                </a:cubicBezTo>
                <a:lnTo>
                  <a:pt x="8202" y="152"/>
                </a:lnTo>
                <a:cubicBezTo>
                  <a:pt x="8232" y="190"/>
                  <a:pt x="8160" y="247"/>
                  <a:pt x="8147" y="281"/>
                </a:cubicBezTo>
                <a:cubicBezTo>
                  <a:pt x="8123" y="191"/>
                  <a:pt x="8146" y="212"/>
                  <a:pt x="8116" y="130"/>
                </a:cubicBezTo>
                <a:lnTo>
                  <a:pt x="8151" y="161"/>
                </a:lnTo>
                <a:lnTo>
                  <a:pt x="8143" y="87"/>
                </a:lnTo>
                <a:cubicBezTo>
                  <a:pt x="8031" y="278"/>
                  <a:pt x="7935" y="0"/>
                  <a:pt x="7865" y="138"/>
                </a:cubicBezTo>
                <a:cubicBezTo>
                  <a:pt x="7870" y="131"/>
                  <a:pt x="7868" y="119"/>
                  <a:pt x="7873" y="112"/>
                </a:cubicBezTo>
                <a:cubicBezTo>
                  <a:pt x="7827" y="70"/>
                  <a:pt x="7794" y="164"/>
                  <a:pt x="7760" y="189"/>
                </a:cubicBezTo>
                <a:cubicBezTo>
                  <a:pt x="7756" y="152"/>
                  <a:pt x="7780" y="129"/>
                  <a:pt x="7798" y="100"/>
                </a:cubicBezTo>
                <a:cubicBezTo>
                  <a:pt x="7717" y="72"/>
                  <a:pt x="7580" y="172"/>
                  <a:pt x="7490" y="113"/>
                </a:cubicBezTo>
                <a:cubicBezTo>
                  <a:pt x="7458" y="164"/>
                  <a:pt x="7502" y="180"/>
                  <a:pt x="7469" y="218"/>
                </a:cubicBezTo>
                <a:cubicBezTo>
                  <a:pt x="7441" y="204"/>
                  <a:pt x="7422" y="164"/>
                  <a:pt x="7456" y="139"/>
                </a:cubicBezTo>
                <a:cubicBezTo>
                  <a:pt x="7378" y="46"/>
                  <a:pt x="7200" y="199"/>
                  <a:pt x="7081" y="114"/>
                </a:cubicBezTo>
                <a:cubicBezTo>
                  <a:pt x="7018" y="169"/>
                  <a:pt x="7057" y="194"/>
                  <a:pt x="6961" y="230"/>
                </a:cubicBezTo>
                <a:cubicBezTo>
                  <a:pt x="6984" y="195"/>
                  <a:pt x="6938" y="109"/>
                  <a:pt x="6996" y="104"/>
                </a:cubicBezTo>
                <a:lnTo>
                  <a:pt x="7002" y="65"/>
                </a:lnTo>
                <a:cubicBezTo>
                  <a:pt x="6907" y="58"/>
                  <a:pt x="6780" y="44"/>
                  <a:pt x="6728" y="154"/>
                </a:cubicBezTo>
                <a:cubicBezTo>
                  <a:pt x="6725" y="73"/>
                  <a:pt x="6710" y="138"/>
                  <a:pt x="6674" y="95"/>
                </a:cubicBezTo>
                <a:cubicBezTo>
                  <a:pt x="6660" y="104"/>
                  <a:pt x="6676" y="107"/>
                  <a:pt x="6682" y="112"/>
                </a:cubicBezTo>
                <a:cubicBezTo>
                  <a:pt x="6647" y="182"/>
                  <a:pt x="6629" y="110"/>
                  <a:pt x="6604" y="120"/>
                </a:cubicBezTo>
                <a:lnTo>
                  <a:pt x="6613" y="106"/>
                </a:lnTo>
                <a:lnTo>
                  <a:pt x="6544" y="157"/>
                </a:lnTo>
                <a:cubicBezTo>
                  <a:pt x="6533" y="146"/>
                  <a:pt x="6516" y="130"/>
                  <a:pt x="6513" y="106"/>
                </a:cubicBezTo>
                <a:lnTo>
                  <a:pt x="6514" y="162"/>
                </a:lnTo>
                <a:cubicBezTo>
                  <a:pt x="6477" y="163"/>
                  <a:pt x="6496" y="90"/>
                  <a:pt x="6450" y="105"/>
                </a:cubicBezTo>
                <a:lnTo>
                  <a:pt x="6460" y="147"/>
                </a:lnTo>
                <a:cubicBezTo>
                  <a:pt x="6430" y="121"/>
                  <a:pt x="6384" y="180"/>
                  <a:pt x="6378" y="118"/>
                </a:cubicBezTo>
                <a:cubicBezTo>
                  <a:pt x="6377" y="106"/>
                  <a:pt x="6382" y="111"/>
                  <a:pt x="6393" y="109"/>
                </a:cubicBezTo>
                <a:cubicBezTo>
                  <a:pt x="6347" y="23"/>
                  <a:pt x="6275" y="137"/>
                  <a:pt x="6218" y="97"/>
                </a:cubicBezTo>
                <a:lnTo>
                  <a:pt x="6233" y="189"/>
                </a:lnTo>
                <a:cubicBezTo>
                  <a:pt x="6178" y="218"/>
                  <a:pt x="6199" y="170"/>
                  <a:pt x="6201" y="138"/>
                </a:cubicBezTo>
                <a:cubicBezTo>
                  <a:pt x="6165" y="139"/>
                  <a:pt x="6157" y="109"/>
                  <a:pt x="6108" y="99"/>
                </a:cubicBezTo>
                <a:cubicBezTo>
                  <a:pt x="6084" y="122"/>
                  <a:pt x="6096" y="133"/>
                  <a:pt x="6088" y="159"/>
                </a:cubicBezTo>
                <a:lnTo>
                  <a:pt x="6039" y="137"/>
                </a:lnTo>
                <a:lnTo>
                  <a:pt x="6070" y="87"/>
                </a:lnTo>
                <a:cubicBezTo>
                  <a:pt x="5994" y="220"/>
                  <a:pt x="5880" y="72"/>
                  <a:pt x="5829" y="195"/>
                </a:cubicBezTo>
                <a:cubicBezTo>
                  <a:pt x="5800" y="168"/>
                  <a:pt x="5855" y="139"/>
                  <a:pt x="5838" y="124"/>
                </a:cubicBezTo>
                <a:cubicBezTo>
                  <a:pt x="5748" y="65"/>
                  <a:pt x="5637" y="211"/>
                  <a:pt x="5562" y="144"/>
                </a:cubicBezTo>
                <a:cubicBezTo>
                  <a:pt x="5440" y="78"/>
                  <a:pt x="5299" y="142"/>
                  <a:pt x="5163" y="98"/>
                </a:cubicBezTo>
                <a:lnTo>
                  <a:pt x="5166" y="122"/>
                </a:lnTo>
                <a:lnTo>
                  <a:pt x="5069" y="102"/>
                </a:lnTo>
                <a:cubicBezTo>
                  <a:pt x="5043" y="158"/>
                  <a:pt x="4978" y="132"/>
                  <a:pt x="4937" y="196"/>
                </a:cubicBezTo>
                <a:cubicBezTo>
                  <a:pt x="4940" y="177"/>
                  <a:pt x="4932" y="147"/>
                  <a:pt x="4941" y="133"/>
                </a:cubicBezTo>
                <a:cubicBezTo>
                  <a:pt x="4900" y="140"/>
                  <a:pt x="4855" y="167"/>
                  <a:pt x="4831" y="134"/>
                </a:cubicBezTo>
                <a:lnTo>
                  <a:pt x="4845" y="113"/>
                </a:lnTo>
                <a:cubicBezTo>
                  <a:pt x="4754" y="98"/>
                  <a:pt x="4628" y="96"/>
                  <a:pt x="4580" y="143"/>
                </a:cubicBezTo>
                <a:cubicBezTo>
                  <a:pt x="4549" y="149"/>
                  <a:pt x="4550" y="104"/>
                  <a:pt x="4542" y="74"/>
                </a:cubicBezTo>
                <a:cubicBezTo>
                  <a:pt x="4489" y="72"/>
                  <a:pt x="4455" y="97"/>
                  <a:pt x="4411" y="136"/>
                </a:cubicBezTo>
                <a:cubicBezTo>
                  <a:pt x="4400" y="126"/>
                  <a:pt x="4388" y="115"/>
                  <a:pt x="4375" y="93"/>
                </a:cubicBezTo>
                <a:lnTo>
                  <a:pt x="4355" y="153"/>
                </a:lnTo>
                <a:cubicBezTo>
                  <a:pt x="4333" y="144"/>
                  <a:pt x="4350" y="103"/>
                  <a:pt x="4333" y="88"/>
                </a:cubicBezTo>
                <a:cubicBezTo>
                  <a:pt x="4251" y="160"/>
                  <a:pt x="4155" y="96"/>
                  <a:pt x="4098" y="100"/>
                </a:cubicBezTo>
                <a:lnTo>
                  <a:pt x="4106" y="130"/>
                </a:lnTo>
                <a:cubicBezTo>
                  <a:pt x="4082" y="153"/>
                  <a:pt x="4036" y="111"/>
                  <a:pt x="4065" y="81"/>
                </a:cubicBezTo>
                <a:cubicBezTo>
                  <a:pt x="3951" y="45"/>
                  <a:pt x="3896" y="175"/>
                  <a:pt x="3742" y="160"/>
                </a:cubicBezTo>
                <a:cubicBezTo>
                  <a:pt x="3721" y="50"/>
                  <a:pt x="3603" y="191"/>
                  <a:pt x="3581" y="70"/>
                </a:cubicBezTo>
                <a:cubicBezTo>
                  <a:pt x="3516" y="101"/>
                  <a:pt x="3474" y="52"/>
                  <a:pt x="3429" y="123"/>
                </a:cubicBezTo>
                <a:cubicBezTo>
                  <a:pt x="3427" y="111"/>
                  <a:pt x="3422" y="106"/>
                  <a:pt x="3432" y="104"/>
                </a:cubicBezTo>
                <a:cubicBezTo>
                  <a:pt x="3406" y="58"/>
                  <a:pt x="3321" y="93"/>
                  <a:pt x="3255" y="124"/>
                </a:cubicBezTo>
                <a:lnTo>
                  <a:pt x="3252" y="87"/>
                </a:lnTo>
                <a:cubicBezTo>
                  <a:pt x="3228" y="167"/>
                  <a:pt x="3116" y="143"/>
                  <a:pt x="3092" y="223"/>
                </a:cubicBezTo>
                <a:cubicBezTo>
                  <a:pt x="3085" y="206"/>
                  <a:pt x="3105" y="189"/>
                  <a:pt x="3114" y="175"/>
                </a:cubicBezTo>
                <a:cubicBezTo>
                  <a:pt x="3080" y="100"/>
                  <a:pt x="3054" y="211"/>
                  <a:pt x="3011" y="194"/>
                </a:cubicBezTo>
                <a:cubicBezTo>
                  <a:pt x="3014" y="175"/>
                  <a:pt x="3001" y="152"/>
                  <a:pt x="3010" y="138"/>
                </a:cubicBezTo>
                <a:cubicBezTo>
                  <a:pt x="2865" y="51"/>
                  <a:pt x="2654" y="197"/>
                  <a:pt x="2464" y="138"/>
                </a:cubicBezTo>
                <a:cubicBezTo>
                  <a:pt x="2412" y="135"/>
                  <a:pt x="2483" y="223"/>
                  <a:pt x="2415" y="217"/>
                </a:cubicBezTo>
                <a:cubicBezTo>
                  <a:pt x="2395" y="176"/>
                  <a:pt x="2448" y="135"/>
                  <a:pt x="2405" y="118"/>
                </a:cubicBezTo>
                <a:cubicBezTo>
                  <a:pt x="2373" y="168"/>
                  <a:pt x="2361" y="157"/>
                  <a:pt x="2319" y="153"/>
                </a:cubicBezTo>
                <a:cubicBezTo>
                  <a:pt x="2327" y="126"/>
                  <a:pt x="2320" y="108"/>
                  <a:pt x="2349" y="90"/>
                </a:cubicBezTo>
                <a:cubicBezTo>
                  <a:pt x="2325" y="57"/>
                  <a:pt x="2246" y="154"/>
                  <a:pt x="2197" y="87"/>
                </a:cubicBezTo>
                <a:cubicBezTo>
                  <a:pt x="2199" y="112"/>
                  <a:pt x="2190" y="126"/>
                  <a:pt x="2181" y="140"/>
                </a:cubicBezTo>
                <a:cubicBezTo>
                  <a:pt x="2109" y="210"/>
                  <a:pt x="2017" y="70"/>
                  <a:pt x="2010" y="109"/>
                </a:cubicBezTo>
                <a:cubicBezTo>
                  <a:pt x="2010" y="109"/>
                  <a:pt x="1985" y="120"/>
                  <a:pt x="2007" y="129"/>
                </a:cubicBezTo>
                <a:cubicBezTo>
                  <a:pt x="1980" y="127"/>
                  <a:pt x="1942" y="115"/>
                  <a:pt x="1949" y="76"/>
                </a:cubicBezTo>
                <a:cubicBezTo>
                  <a:pt x="1935" y="98"/>
                  <a:pt x="1923" y="131"/>
                  <a:pt x="1902" y="135"/>
                </a:cubicBezTo>
                <a:lnTo>
                  <a:pt x="1914" y="89"/>
                </a:lnTo>
                <a:cubicBezTo>
                  <a:pt x="1902" y="99"/>
                  <a:pt x="1888" y="128"/>
                  <a:pt x="1876" y="134"/>
                </a:cubicBezTo>
                <a:lnTo>
                  <a:pt x="1895" y="162"/>
                </a:lnTo>
                <a:cubicBezTo>
                  <a:pt x="1865" y="123"/>
                  <a:pt x="1805" y="216"/>
                  <a:pt x="1807" y="128"/>
                </a:cubicBezTo>
                <a:lnTo>
                  <a:pt x="1817" y="126"/>
                </a:lnTo>
                <a:lnTo>
                  <a:pt x="1761" y="86"/>
                </a:lnTo>
                <a:cubicBezTo>
                  <a:pt x="1738" y="122"/>
                  <a:pt x="1716" y="157"/>
                  <a:pt x="1678" y="145"/>
                </a:cubicBezTo>
                <a:cubicBezTo>
                  <a:pt x="1663" y="54"/>
                  <a:pt x="1581" y="125"/>
                  <a:pt x="1533" y="116"/>
                </a:cubicBezTo>
                <a:lnTo>
                  <a:pt x="1535" y="84"/>
                </a:lnTo>
                <a:cubicBezTo>
                  <a:pt x="1498" y="128"/>
                  <a:pt x="1401" y="108"/>
                  <a:pt x="1419" y="124"/>
                </a:cubicBezTo>
                <a:cubicBezTo>
                  <a:pt x="1382" y="125"/>
                  <a:pt x="1332" y="102"/>
                  <a:pt x="1351" y="74"/>
                </a:cubicBezTo>
                <a:cubicBezTo>
                  <a:pt x="1321" y="92"/>
                  <a:pt x="1258" y="91"/>
                  <a:pt x="1242" y="144"/>
                </a:cubicBezTo>
                <a:lnTo>
                  <a:pt x="1182" y="67"/>
                </a:lnTo>
                <a:cubicBezTo>
                  <a:pt x="1146" y="181"/>
                  <a:pt x="1062" y="26"/>
                  <a:pt x="1059" y="147"/>
                </a:cubicBezTo>
                <a:cubicBezTo>
                  <a:pt x="1025" y="128"/>
                  <a:pt x="1033" y="101"/>
                  <a:pt x="1010" y="80"/>
                </a:cubicBezTo>
                <a:cubicBezTo>
                  <a:pt x="963" y="139"/>
                  <a:pt x="915" y="129"/>
                  <a:pt x="867" y="120"/>
                </a:cubicBezTo>
                <a:lnTo>
                  <a:pt x="866" y="107"/>
                </a:lnTo>
                <a:cubicBezTo>
                  <a:pt x="817" y="97"/>
                  <a:pt x="761" y="158"/>
                  <a:pt x="693" y="164"/>
                </a:cubicBezTo>
                <a:lnTo>
                  <a:pt x="679" y="72"/>
                </a:lnTo>
                <a:cubicBezTo>
                  <a:pt x="643" y="85"/>
                  <a:pt x="634" y="156"/>
                  <a:pt x="601" y="137"/>
                </a:cubicBezTo>
                <a:cubicBezTo>
                  <a:pt x="593" y="123"/>
                  <a:pt x="600" y="118"/>
                  <a:pt x="609" y="113"/>
                </a:cubicBezTo>
                <a:cubicBezTo>
                  <a:pt x="576" y="131"/>
                  <a:pt x="532" y="108"/>
                  <a:pt x="507" y="86"/>
                </a:cubicBezTo>
                <a:cubicBezTo>
                  <a:pt x="456" y="152"/>
                  <a:pt x="416" y="127"/>
                  <a:pt x="371" y="199"/>
                </a:cubicBezTo>
                <a:cubicBezTo>
                  <a:pt x="332" y="118"/>
                  <a:pt x="431" y="163"/>
                  <a:pt x="396" y="87"/>
                </a:cubicBezTo>
                <a:cubicBezTo>
                  <a:pt x="324" y="44"/>
                  <a:pt x="250" y="89"/>
                  <a:pt x="170" y="129"/>
                </a:cubicBezTo>
                <a:cubicBezTo>
                  <a:pt x="163" y="111"/>
                  <a:pt x="172" y="97"/>
                  <a:pt x="175" y="78"/>
                </a:cubicBezTo>
                <a:cubicBezTo>
                  <a:pt x="175" y="78"/>
                  <a:pt x="13" y="298"/>
                  <a:pt x="43" y="385"/>
                </a:cubicBezTo>
                <a:cubicBezTo>
                  <a:pt x="23" y="445"/>
                  <a:pt x="0" y="481"/>
                  <a:pt x="69" y="531"/>
                </a:cubicBezTo>
                <a:cubicBezTo>
                  <a:pt x="91" y="496"/>
                  <a:pt x="155" y="453"/>
                  <a:pt x="167" y="520"/>
                </a:cubicBezTo>
                <a:lnTo>
                  <a:pt x="171" y="456"/>
                </a:lnTo>
                <a:cubicBezTo>
                  <a:pt x="263" y="426"/>
                  <a:pt x="179" y="587"/>
                  <a:pt x="289" y="585"/>
                </a:cubicBezTo>
                <a:lnTo>
                  <a:pt x="266" y="564"/>
                </a:lnTo>
                <a:cubicBezTo>
                  <a:pt x="287" y="560"/>
                  <a:pt x="304" y="520"/>
                  <a:pt x="327" y="540"/>
                </a:cubicBezTo>
                <a:cubicBezTo>
                  <a:pt x="334" y="558"/>
                  <a:pt x="319" y="567"/>
                  <a:pt x="310" y="581"/>
                </a:cubicBezTo>
                <a:lnTo>
                  <a:pt x="401" y="495"/>
                </a:lnTo>
                <a:cubicBezTo>
                  <a:pt x="405" y="532"/>
                  <a:pt x="401" y="552"/>
                  <a:pt x="383" y="580"/>
                </a:cubicBezTo>
                <a:cubicBezTo>
                  <a:pt x="467" y="577"/>
                  <a:pt x="366" y="464"/>
                  <a:pt x="468" y="489"/>
                </a:cubicBezTo>
                <a:cubicBezTo>
                  <a:pt x="487" y="517"/>
                  <a:pt x="462" y="528"/>
                  <a:pt x="448" y="549"/>
                </a:cubicBezTo>
                <a:cubicBezTo>
                  <a:pt x="496" y="603"/>
                  <a:pt x="528" y="554"/>
                  <a:pt x="576" y="519"/>
                </a:cubicBezTo>
                <a:cubicBezTo>
                  <a:pt x="577" y="576"/>
                  <a:pt x="545" y="569"/>
                  <a:pt x="585" y="606"/>
                </a:cubicBezTo>
                <a:cubicBezTo>
                  <a:pt x="577" y="576"/>
                  <a:pt x="572" y="526"/>
                  <a:pt x="603" y="521"/>
                </a:cubicBezTo>
                <a:cubicBezTo>
                  <a:pt x="588" y="578"/>
                  <a:pt x="627" y="551"/>
                  <a:pt x="657" y="566"/>
                </a:cubicBezTo>
                <a:cubicBezTo>
                  <a:pt x="651" y="546"/>
                  <a:pt x="653" y="519"/>
                  <a:pt x="665" y="509"/>
                </a:cubicBezTo>
                <a:cubicBezTo>
                  <a:pt x="680" y="500"/>
                  <a:pt x="692" y="523"/>
                  <a:pt x="713" y="519"/>
                </a:cubicBezTo>
                <a:lnTo>
                  <a:pt x="676" y="463"/>
                </a:lnTo>
                <a:cubicBezTo>
                  <a:pt x="728" y="409"/>
                  <a:pt x="757" y="492"/>
                  <a:pt x="797" y="516"/>
                </a:cubicBezTo>
                <a:cubicBezTo>
                  <a:pt x="794" y="527"/>
                  <a:pt x="787" y="534"/>
                  <a:pt x="779" y="537"/>
                </a:cubicBezTo>
                <a:cubicBezTo>
                  <a:pt x="821" y="561"/>
                  <a:pt x="864" y="606"/>
                  <a:pt x="916" y="557"/>
                </a:cubicBezTo>
                <a:lnTo>
                  <a:pt x="912" y="564"/>
                </a:lnTo>
                <a:cubicBezTo>
                  <a:pt x="1011" y="508"/>
                  <a:pt x="881" y="469"/>
                  <a:pt x="997" y="416"/>
                </a:cubicBezTo>
                <a:cubicBezTo>
                  <a:pt x="1035" y="428"/>
                  <a:pt x="978" y="602"/>
                  <a:pt x="1066" y="535"/>
                </a:cubicBezTo>
                <a:cubicBezTo>
                  <a:pt x="1025" y="487"/>
                  <a:pt x="1123" y="418"/>
                  <a:pt x="1173" y="396"/>
                </a:cubicBezTo>
                <a:lnTo>
                  <a:pt x="1121" y="506"/>
                </a:lnTo>
                <a:cubicBezTo>
                  <a:pt x="1141" y="507"/>
                  <a:pt x="1176" y="477"/>
                  <a:pt x="1187" y="488"/>
                </a:cubicBezTo>
                <a:lnTo>
                  <a:pt x="1185" y="463"/>
                </a:lnTo>
                <a:cubicBezTo>
                  <a:pt x="1181" y="370"/>
                  <a:pt x="1249" y="476"/>
                  <a:pt x="1286" y="419"/>
                </a:cubicBezTo>
                <a:cubicBezTo>
                  <a:pt x="1241" y="547"/>
                  <a:pt x="1238" y="523"/>
                  <a:pt x="1230" y="650"/>
                </a:cubicBezTo>
                <a:cubicBezTo>
                  <a:pt x="1265" y="580"/>
                  <a:pt x="1306" y="516"/>
                  <a:pt x="1370" y="530"/>
                </a:cubicBezTo>
                <a:lnTo>
                  <a:pt x="1317" y="628"/>
                </a:lnTo>
                <a:cubicBezTo>
                  <a:pt x="1403" y="649"/>
                  <a:pt x="1504" y="505"/>
                  <a:pt x="1575" y="423"/>
                </a:cubicBezTo>
                <a:cubicBezTo>
                  <a:pt x="1556" y="495"/>
                  <a:pt x="1585" y="521"/>
                  <a:pt x="1554" y="584"/>
                </a:cubicBezTo>
                <a:lnTo>
                  <a:pt x="1636" y="568"/>
                </a:lnTo>
                <a:lnTo>
                  <a:pt x="1613" y="648"/>
                </a:lnTo>
                <a:cubicBezTo>
                  <a:pt x="1647" y="566"/>
                  <a:pt x="1684" y="622"/>
                  <a:pt x="1678" y="517"/>
                </a:cubicBezTo>
                <a:cubicBezTo>
                  <a:pt x="1669" y="531"/>
                  <a:pt x="1671" y="543"/>
                  <a:pt x="1655" y="540"/>
                </a:cubicBezTo>
                <a:cubicBezTo>
                  <a:pt x="1657" y="508"/>
                  <a:pt x="1671" y="442"/>
                  <a:pt x="1714" y="447"/>
                </a:cubicBezTo>
                <a:cubicBezTo>
                  <a:pt x="1742" y="473"/>
                  <a:pt x="1697" y="488"/>
                  <a:pt x="1705" y="518"/>
                </a:cubicBezTo>
                <a:cubicBezTo>
                  <a:pt x="1732" y="475"/>
                  <a:pt x="1734" y="544"/>
                  <a:pt x="1762" y="513"/>
                </a:cubicBezTo>
                <a:lnTo>
                  <a:pt x="1737" y="468"/>
                </a:lnTo>
                <a:cubicBezTo>
                  <a:pt x="1757" y="407"/>
                  <a:pt x="1784" y="466"/>
                  <a:pt x="1812" y="435"/>
                </a:cubicBezTo>
                <a:cubicBezTo>
                  <a:pt x="1778" y="461"/>
                  <a:pt x="1789" y="497"/>
                  <a:pt x="1802" y="533"/>
                </a:cubicBezTo>
                <a:lnTo>
                  <a:pt x="1800" y="525"/>
                </a:lnTo>
                <a:cubicBezTo>
                  <a:pt x="1820" y="522"/>
                  <a:pt x="1848" y="479"/>
                  <a:pt x="1862" y="514"/>
                </a:cubicBezTo>
                <a:lnTo>
                  <a:pt x="1844" y="599"/>
                </a:lnTo>
                <a:lnTo>
                  <a:pt x="1875" y="537"/>
                </a:lnTo>
                <a:cubicBezTo>
                  <a:pt x="1886" y="547"/>
                  <a:pt x="1894" y="577"/>
                  <a:pt x="1875" y="593"/>
                </a:cubicBezTo>
                <a:cubicBezTo>
                  <a:pt x="1969" y="645"/>
                  <a:pt x="1872" y="411"/>
                  <a:pt x="1996" y="489"/>
                </a:cubicBezTo>
                <a:cubicBezTo>
                  <a:pt x="1994" y="521"/>
                  <a:pt x="1980" y="543"/>
                  <a:pt x="1947" y="523"/>
                </a:cubicBezTo>
                <a:cubicBezTo>
                  <a:pt x="1941" y="575"/>
                  <a:pt x="1950" y="605"/>
                  <a:pt x="1983" y="624"/>
                </a:cubicBezTo>
                <a:cubicBezTo>
                  <a:pt x="1984" y="628"/>
                  <a:pt x="1983" y="630"/>
                  <a:pt x="1983" y="633"/>
                </a:cubicBezTo>
                <a:cubicBezTo>
                  <a:pt x="2047" y="635"/>
                  <a:pt x="2131" y="639"/>
                  <a:pt x="2173" y="58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78C1CDEE-C304-7FA0-5DB0-1A6C3419F11A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240792" y="6226746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03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6" r:id="rId12"/>
    <p:sldLayoutId id="2147483987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cap="none" baseline="0">
          <a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Consolas" panose="020B0609020204030204" pitchFamily="49" charset="0"/>
          <a:ea typeface="Open Sans" panose="020B0606030504020204" pitchFamily="34" charset="0"/>
          <a:cs typeface="Consolas" panose="020B0609020204030204" pitchFamily="49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>
            <a:lumMod val="75000"/>
          </a:schemeClr>
        </a:buClr>
        <a:buSzPct val="85000"/>
        <a:buFont typeface="Wingdings" pitchFamily="2" charset="2"/>
        <a:buChar char="§"/>
        <a:tabLst/>
        <a:defRPr sz="2200" kern="1200">
          <a:solidFill>
            <a:schemeClr val="tx1">
              <a:lumMod val="75000"/>
              <a:lumOff val="25000"/>
            </a:schemeClr>
          </a:solidFill>
          <a:latin typeface="Consolas" panose="020B0609020204030204" pitchFamily="49" charset="0"/>
          <a:ea typeface="Open Sans" panose="020B0606030504020204" pitchFamily="34" charset="0"/>
          <a:cs typeface="Consolas" panose="020B0609020204030204" pitchFamily="49" charset="0"/>
        </a:defRPr>
      </a:lvl1pPr>
      <a:lvl2pPr marL="458788" indent="-18415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5">
            <a:lumMod val="75000"/>
          </a:schemeClr>
        </a:buClr>
        <a:buSzPct val="85000"/>
        <a:buFont typeface="Wingdings" pitchFamily="2" charset="2"/>
        <a:buChar char="§"/>
        <a:tabLst/>
        <a:defRPr sz="2000" kern="1200">
          <a:solidFill>
            <a:schemeClr val="tx1">
              <a:lumMod val="75000"/>
              <a:lumOff val="25000"/>
            </a:schemeClr>
          </a:solidFill>
          <a:latin typeface="Consolas" panose="020B0609020204030204" pitchFamily="49" charset="0"/>
          <a:ea typeface="Open Sans" panose="020B0606030504020204" pitchFamily="34" charset="0"/>
          <a:cs typeface="Consolas" panose="020B0609020204030204" pitchFamily="49" charset="0"/>
        </a:defRPr>
      </a:lvl2pPr>
      <a:lvl3pPr marL="742950" indent="-195263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5">
            <a:lumMod val="75000"/>
          </a:schemeClr>
        </a:buClr>
        <a:buSzPct val="85000"/>
        <a:buFont typeface="Wingdings" pitchFamily="2" charset="2"/>
        <a:buChar char="§"/>
        <a:tabLst/>
        <a:defRPr sz="1800" kern="1200">
          <a:solidFill>
            <a:schemeClr val="tx1">
              <a:lumMod val="75000"/>
              <a:lumOff val="25000"/>
            </a:schemeClr>
          </a:solidFill>
          <a:latin typeface="Consolas" panose="020B0609020204030204" pitchFamily="49" charset="0"/>
          <a:ea typeface="Open Sans" panose="020B0606030504020204" pitchFamily="34" charset="0"/>
          <a:cs typeface="Consolas" panose="020B0609020204030204" pitchFamily="49" charset="0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5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Consolas" panose="020B0609020204030204" pitchFamily="49" charset="0"/>
          <a:ea typeface="Open Sans" panose="020B0606030504020204" pitchFamily="34" charset="0"/>
          <a:cs typeface="Consolas" panose="020B0609020204030204" pitchFamily="49" charset="0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5">
            <a:lumMod val="75000"/>
          </a:schemeClr>
        </a:buClr>
        <a:buSzPct val="85000"/>
        <a:buFont typeface="Wingdings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Consolas" panose="020B0609020204030204" pitchFamily="49" charset="0"/>
          <a:ea typeface="Open Sans" panose="020B0606030504020204" pitchFamily="34" charset="0"/>
          <a:cs typeface="Consolas" panose="020B0609020204030204" pitchFamily="49" charset="0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image" Target="../media/image41.png"/><Relationship Id="rId3" Type="http://schemas.openxmlformats.org/officeDocument/2006/relationships/tags" Target="../tags/tag3.xml"/><Relationship Id="rId7" Type="http://schemas.openxmlformats.org/officeDocument/2006/relationships/image" Target="../media/image33.emf"/><Relationship Id="rId12" Type="http://schemas.openxmlformats.org/officeDocument/2006/relationships/image" Target="../media/image38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0.png"/><Relationship Id="rId11" Type="http://schemas.openxmlformats.org/officeDocument/2006/relationships/image" Target="../media/image37.em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6.emf"/><Relationship Id="rId4" Type="http://schemas.openxmlformats.org/officeDocument/2006/relationships/tags" Target="../tags/tag4.xml"/><Relationship Id="rId9" Type="http://schemas.openxmlformats.org/officeDocument/2006/relationships/image" Target="../media/image35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B8DEA-DBE2-7A70-9AF4-B3588CBA22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chiral </a:t>
            </a:r>
            <a:r>
              <a:rPr lang="en-US" dirty="0" err="1"/>
              <a:t>mhd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0C9961-1251-B9E0-3CFB-7114C0278F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7" y="4453515"/>
            <a:ext cx="9431006" cy="1991530"/>
          </a:xfrm>
        </p:spPr>
        <p:txBody>
          <a:bodyPr>
            <a:normAutofit/>
          </a:bodyPr>
          <a:lstStyle/>
          <a:p>
            <a:r>
              <a:rPr lang="en-US" sz="2000" dirty="0"/>
              <a:t>Deepen Garg</a:t>
            </a:r>
          </a:p>
          <a:p>
            <a:r>
              <a:rPr lang="en-US" sz="1600" dirty="0"/>
              <a:t>pencil code school, CERN</a:t>
            </a:r>
          </a:p>
          <a:p>
            <a:r>
              <a:rPr lang="en-US" sz="1600" dirty="0"/>
              <a:t>Oct 23, 2025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853EE64-E6FF-FBCD-E7FF-98551DF6A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69516" y="5707580"/>
            <a:ext cx="2214228" cy="850392"/>
          </a:xfrm>
          <a:prstGeom prst="rect">
            <a:avLst/>
          </a:prstGeom>
        </p:spPr>
      </p:pic>
      <p:pic>
        <p:nvPicPr>
          <p:cNvPr id="9" name="Picture 8" descr="A blue and white logo&#10;&#10;AI-generated content may be incorrect.">
            <a:extLst>
              <a:ext uri="{FF2B5EF4-FFF2-40B4-BE49-F238E27FC236}">
                <a16:creationId xmlns:a16="http://schemas.microsoft.com/office/drawing/2014/main" id="{DF1C6CE0-842D-5C1B-C8F2-A64A869FAF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5373" y="5707580"/>
            <a:ext cx="2064357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06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8699B-EF02-3193-415A-98F9A340E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fields in the voids?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3A2D3-3BD3-BFA1-5F95-B49C314D5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79" y="1725769"/>
            <a:ext cx="11165505" cy="4365542"/>
          </a:xfrm>
        </p:spPr>
        <p:txBody>
          <a:bodyPr>
            <a:normAutofit/>
          </a:bodyPr>
          <a:lstStyle/>
          <a:p>
            <a:r>
              <a:rPr lang="en-US" dirty="0"/>
              <a:t>two possibilities</a:t>
            </a:r>
          </a:p>
          <a:p>
            <a:r>
              <a:rPr lang="en-US" dirty="0"/>
              <a:t>magnetic fields in voids</a:t>
            </a:r>
          </a:p>
          <a:p>
            <a:pPr marL="274638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274638" lvl="1" indent="0">
              <a:buNone/>
            </a:pPr>
            <a:endParaRPr lang="en-US" dirty="0"/>
          </a:p>
          <a:p>
            <a:pPr marL="274638" lvl="1" indent="0">
              <a:buNone/>
            </a:pPr>
            <a:endParaRPr lang="en-US" dirty="0"/>
          </a:p>
          <a:p>
            <a:r>
              <a:rPr lang="en-US" dirty="0"/>
              <a:t>plasma instability</a:t>
            </a:r>
          </a:p>
          <a:p>
            <a:pPr lvl="1"/>
            <a:r>
              <a:rPr lang="en-US" dirty="0"/>
              <a:t>heavily debated as beam density and energy very different</a:t>
            </a:r>
          </a:p>
          <a:p>
            <a:pPr lvl="1"/>
            <a:r>
              <a:rPr lang="en-US" dirty="0"/>
              <a:t>GRBs could also hold the key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5C3CE4-B7ED-4C5A-65BF-3869B0AF8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D8434-57DD-2346-A598-2DE3D8C195A2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79CE43-58A8-E7CA-82E6-DFAE65AEA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835" y="1706349"/>
            <a:ext cx="7060896" cy="27226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C61795-F665-2D2F-A9D6-6B136B5E3752}"/>
              </a:ext>
            </a:extLst>
          </p:cNvPr>
          <p:cNvSpPr txBox="1"/>
          <p:nvPr/>
        </p:nvSpPr>
        <p:spPr>
          <a:xfrm>
            <a:off x="7460025" y="4520715"/>
            <a:ext cx="1576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Open Sans" panose="020B0606030504020204" pitchFamily="34" charset="0"/>
                <a:cs typeface="Consolas" panose="020B0609020204030204" pitchFamily="49" charset="0"/>
              </a:rPr>
              <a:t>Vachaspati ‘21</a:t>
            </a:r>
            <a:endParaRPr lang="en-US" sz="1400" baseline="30000" dirty="0">
              <a:solidFill>
                <a:schemeClr val="tx1">
                  <a:lumMod val="75000"/>
                  <a:lumOff val="25000"/>
                </a:schemeClr>
              </a:solidFill>
              <a:latin typeface="Consolas" panose="020B0609020204030204" pitchFamily="49" charset="0"/>
              <a:ea typeface="Open Sans" panose="020B0606030504020204" pitchFamily="34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00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F94BC-6E80-9D62-6199-46700F7EA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could all the MFs be astrophysical?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25922-0ADD-8AE9-61D3-306349408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79" y="1725769"/>
            <a:ext cx="11165505" cy="4912140"/>
          </a:xfrm>
        </p:spPr>
        <p:txBody>
          <a:bodyPr>
            <a:normAutofit/>
          </a:bodyPr>
          <a:lstStyle/>
          <a:p>
            <a:r>
              <a:rPr lang="en-US" dirty="0"/>
              <a:t>galactic fields could possibly have astrophysical origins</a:t>
            </a:r>
          </a:p>
          <a:p>
            <a:pPr lvl="1"/>
            <a:endParaRPr lang="en-US" sz="400" dirty="0"/>
          </a:p>
          <a:p>
            <a:pPr lvl="1"/>
            <a:r>
              <a:rPr lang="en-US" dirty="0"/>
              <a:t>small scale dynamos could be important, requiring much weaker seed fields</a:t>
            </a:r>
          </a:p>
          <a:p>
            <a:pPr lvl="1"/>
            <a:endParaRPr lang="en-US" sz="200" dirty="0"/>
          </a:p>
          <a:p>
            <a:pPr lvl="1"/>
            <a:r>
              <a:rPr lang="en-US" dirty="0"/>
              <a:t>plasma battery effects could have generated such weak seed fields</a:t>
            </a:r>
          </a:p>
          <a:p>
            <a:endParaRPr lang="en-US" sz="1200" dirty="0"/>
          </a:p>
          <a:p>
            <a:r>
              <a:rPr lang="en-US" dirty="0"/>
              <a:t>blazar spectra could have astrophysical explanations</a:t>
            </a:r>
          </a:p>
          <a:p>
            <a:pPr lvl="1"/>
            <a:endParaRPr lang="en-US" sz="400" dirty="0"/>
          </a:p>
          <a:p>
            <a:pPr lvl="1"/>
            <a:r>
              <a:rPr lang="en-US" dirty="0"/>
              <a:t>plasma instabilities could play a role</a:t>
            </a:r>
          </a:p>
          <a:p>
            <a:pPr lvl="1"/>
            <a:endParaRPr lang="en-US" sz="200" dirty="0"/>
          </a:p>
          <a:p>
            <a:pPr lvl="1"/>
            <a:r>
              <a:rPr lang="en-US" dirty="0"/>
              <a:t>galactic winds or galactic dipoles, although reaching 70% filling factor could be difficult</a:t>
            </a:r>
          </a:p>
          <a:p>
            <a:endParaRPr lang="en-US" sz="1200" dirty="0"/>
          </a:p>
          <a:p>
            <a:r>
              <a:rPr lang="en-US" dirty="0"/>
              <a:t>primordial fields could help with both!</a:t>
            </a:r>
          </a:p>
          <a:p>
            <a:endParaRPr lang="en-US" sz="1200" dirty="0"/>
          </a:p>
          <a:p>
            <a:pPr marL="0" indent="0" algn="ctr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ea typeface="Open Sans SemiBold" panose="020B0606030504020204" pitchFamily="34" charset="0"/>
              </a:rPr>
              <a:t>more observations needed!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DA4859-0589-F876-7CF4-17FFC908B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D8434-57DD-2346-A598-2DE3D8C195A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06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 2">
            <a:extLst>
              <a:ext uri="{FF2B5EF4-FFF2-40B4-BE49-F238E27FC236}">
                <a16:creationId xmlns:a16="http://schemas.microsoft.com/office/drawing/2014/main" id="{EC815252-B66C-676C-4033-8E1E391B25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9" t="24666" r="-1" b="52458"/>
          <a:stretch/>
        </p:blipFill>
        <p:spPr bwMode="auto">
          <a:xfrm>
            <a:off x="1802571" y="4408866"/>
            <a:ext cx="8865910" cy="166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5" name="Curved Connector 64">
            <a:extLst>
              <a:ext uri="{FF2B5EF4-FFF2-40B4-BE49-F238E27FC236}">
                <a16:creationId xmlns:a16="http://schemas.microsoft.com/office/drawing/2014/main" id="{0C6CCE7F-61CA-BE82-09F2-08D5ABAAEA47}"/>
              </a:ext>
            </a:extLst>
          </p:cNvPr>
          <p:cNvCxnSpPr>
            <a:endCxn id="63" idx="0"/>
          </p:cNvCxnSpPr>
          <p:nvPr/>
        </p:nvCxnSpPr>
        <p:spPr bwMode="auto">
          <a:xfrm rot="16200000" flipH="1">
            <a:off x="8570927" y="3486747"/>
            <a:ext cx="2122528" cy="1028196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50800" cap="flat" cmpd="sng" algn="ctr">
            <a:solidFill>
              <a:srgbClr val="243569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BD083ED-D092-1FB2-9FC7-21522B0F6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history of the universe for primordial fields</a:t>
            </a:r>
          </a:p>
        </p:txBody>
      </p:sp>
      <p:sp>
        <p:nvSpPr>
          <p:cNvPr id="3" name="AutoShape 6">
            <a:extLst>
              <a:ext uri="{FF2B5EF4-FFF2-40B4-BE49-F238E27FC236}">
                <a16:creationId xmlns:a16="http://schemas.microsoft.com/office/drawing/2014/main" id="{78BDD259-73FD-7657-A3FE-74D0928CD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5535" y="1367840"/>
            <a:ext cx="2730524" cy="1881801"/>
          </a:xfrm>
          <a:prstGeom prst="roundRect">
            <a:avLst>
              <a:gd name="adj" fmla="val 2521"/>
            </a:avLst>
          </a:prstGeom>
          <a:solidFill>
            <a:schemeClr val="accent5">
              <a:lumMod val="75000"/>
            </a:schemeClr>
          </a:solidFill>
          <a:ln w="38100">
            <a:noFill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sz="2177" dirty="0">
              <a:solidFill>
                <a:schemeClr val="bg1"/>
              </a:solidFill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id="{9E63806C-CDE5-0AB4-5637-CB32158E8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3406" y="3095345"/>
            <a:ext cx="1575001" cy="1101241"/>
          </a:xfrm>
          <a:prstGeom prst="roundRect">
            <a:avLst>
              <a:gd name="adj" fmla="val 2521"/>
            </a:avLst>
          </a:prstGeom>
          <a:solidFill>
            <a:schemeClr val="accent5">
              <a:lumMod val="75000"/>
            </a:schemeClr>
          </a:solidFill>
          <a:ln w="38100">
            <a:noFill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sz="2177" dirty="0">
              <a:solidFill>
                <a:schemeClr val="bg1"/>
              </a:solidFill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48D25B0F-4B5F-34A2-74D6-D361B7C64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129" y="3095345"/>
            <a:ext cx="2350632" cy="1092974"/>
          </a:xfrm>
          <a:prstGeom prst="roundRect">
            <a:avLst>
              <a:gd name="adj" fmla="val 2521"/>
            </a:avLst>
          </a:prstGeom>
          <a:solidFill>
            <a:schemeClr val="accent5">
              <a:lumMod val="75000"/>
            </a:schemeClr>
          </a:solidFill>
          <a:ln w="38100">
            <a:noFill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sz="2177" dirty="0">
              <a:solidFill>
                <a:schemeClr val="bg1"/>
              </a:solidFill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0155B06E-C90D-9F10-90BF-4521669C0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3634" y="3095345"/>
            <a:ext cx="1279472" cy="1093577"/>
          </a:xfrm>
          <a:prstGeom prst="roundRect">
            <a:avLst>
              <a:gd name="adj" fmla="val 2521"/>
            </a:avLst>
          </a:prstGeom>
          <a:solidFill>
            <a:schemeClr val="accent5">
              <a:lumMod val="75000"/>
            </a:schemeClr>
          </a:solidFill>
          <a:ln w="38100">
            <a:noFill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sz="2177" dirty="0">
              <a:solidFill>
                <a:schemeClr val="bg1"/>
              </a:solidFill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</p:txBody>
      </p:sp>
      <p:sp>
        <p:nvSpPr>
          <p:cNvPr id="16" name="Rectangle 5 4">
            <a:extLst>
              <a:ext uri="{FF2B5EF4-FFF2-40B4-BE49-F238E27FC236}">
                <a16:creationId xmlns:a16="http://schemas.microsoft.com/office/drawing/2014/main" id="{E63D04B1-1D26-D0F3-43A1-C39A54EEE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1992" y="6070708"/>
            <a:ext cx="1765733" cy="75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438"/>
              </a:spcAft>
              <a:buClr>
                <a:srgbClr val="000000"/>
              </a:buClr>
              <a:buSzPct val="100000"/>
              <a:buFont typeface="Times New Roman" charset="0"/>
              <a:defRPr sz="2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13.6 Gyr</a:t>
            </a:r>
          </a:p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3 K</a:t>
            </a:r>
          </a:p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5x10   </a:t>
            </a:r>
            <a:r>
              <a:rPr lang="de-DE" sz="1452" dirty="0" err="1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ly</a:t>
            </a:r>
            <a:endParaRPr lang="de-DE" sz="1452" dirty="0"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endParaRPr lang="de-DE" sz="1452" b="1" dirty="0"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835A30D-0077-B617-3F25-48D49A6BB1DD}"/>
              </a:ext>
            </a:extLst>
          </p:cNvPr>
          <p:cNvGrpSpPr/>
          <p:nvPr/>
        </p:nvGrpSpPr>
        <p:grpSpPr>
          <a:xfrm>
            <a:off x="9100695" y="6038452"/>
            <a:ext cx="228609" cy="506236"/>
            <a:chOff x="5760392" y="1421606"/>
            <a:chExt cx="251999" cy="558031"/>
          </a:xfrm>
        </p:grpSpPr>
        <p:pic>
          <p:nvPicPr>
            <p:cNvPr id="18" name="Picture 4 2" descr="Uhr Kostenlos Symbol von Zwicon">
              <a:extLst>
                <a:ext uri="{FF2B5EF4-FFF2-40B4-BE49-F238E27FC236}">
                  <a16:creationId xmlns:a16="http://schemas.microsoft.com/office/drawing/2014/main" id="{08B30791-D19C-B671-A136-A1177786A0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392" y="1421606"/>
              <a:ext cx="251999" cy="251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0 2" descr="Thermometer Kostenlos Symbol von Interface Iconset">
              <a:extLst>
                <a:ext uri="{FF2B5EF4-FFF2-40B4-BE49-F238E27FC236}">
                  <a16:creationId xmlns:a16="http://schemas.microsoft.com/office/drawing/2014/main" id="{6D933558-CEBE-D252-B86F-B45110EFD3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392" y="1727638"/>
              <a:ext cx="251999" cy="251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2 2" descr="Length Icons - Free SVG &amp; PNG Length Images - Noun Project">
            <a:extLst>
              <a:ext uri="{FF2B5EF4-FFF2-40B4-BE49-F238E27FC236}">
                <a16:creationId xmlns:a16="http://schemas.microsoft.com/office/drawing/2014/main" id="{16B18214-8580-4B3A-C889-29541BA44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27161" flipH="1">
            <a:off x="9102319" y="6565746"/>
            <a:ext cx="223878" cy="22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5 5">
            <a:extLst>
              <a:ext uri="{FF2B5EF4-FFF2-40B4-BE49-F238E27FC236}">
                <a16:creationId xmlns:a16="http://schemas.microsoft.com/office/drawing/2014/main" id="{96D97651-EFFC-C815-E18E-ABBC75262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5472" y="6070708"/>
            <a:ext cx="2221028" cy="75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438"/>
              </a:spcAft>
              <a:buClr>
                <a:srgbClr val="000000"/>
              </a:buClr>
              <a:buSzPct val="100000"/>
              <a:buFont typeface="Times New Roman" charset="0"/>
              <a:defRPr sz="2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300-500 </a:t>
            </a:r>
            <a:r>
              <a:rPr lang="de-DE" sz="1452" dirty="0" err="1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Myr</a:t>
            </a:r>
            <a:endParaRPr lang="de-DE" sz="1452" dirty="0"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30 K</a:t>
            </a:r>
          </a:p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3x10  </a:t>
            </a:r>
            <a:r>
              <a:rPr lang="de-DE" sz="1452" dirty="0" err="1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ly</a:t>
            </a:r>
            <a:endParaRPr lang="de-DE" sz="1452" dirty="0"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627EDBF-2271-06CF-9AA4-ED6096C89FF3}"/>
              </a:ext>
            </a:extLst>
          </p:cNvPr>
          <p:cNvGrpSpPr/>
          <p:nvPr/>
        </p:nvGrpSpPr>
        <p:grpSpPr>
          <a:xfrm>
            <a:off x="7044175" y="6038452"/>
            <a:ext cx="228609" cy="506236"/>
            <a:chOff x="5760392" y="1421606"/>
            <a:chExt cx="251999" cy="558031"/>
          </a:xfrm>
        </p:grpSpPr>
        <p:pic>
          <p:nvPicPr>
            <p:cNvPr id="23" name="Picture 4 3" descr="Uhr Kostenlos Symbol von Zwicon">
              <a:extLst>
                <a:ext uri="{FF2B5EF4-FFF2-40B4-BE49-F238E27FC236}">
                  <a16:creationId xmlns:a16="http://schemas.microsoft.com/office/drawing/2014/main" id="{1ED36307-B2C9-2115-49C0-51ED627381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392" y="1421606"/>
              <a:ext cx="251999" cy="251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0 3" descr="Thermometer Kostenlos Symbol von Interface Iconset">
              <a:extLst>
                <a:ext uri="{FF2B5EF4-FFF2-40B4-BE49-F238E27FC236}">
                  <a16:creationId xmlns:a16="http://schemas.microsoft.com/office/drawing/2014/main" id="{8FEF077E-4A89-51AE-2A9D-BBA4E05920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392" y="1727638"/>
              <a:ext cx="251999" cy="251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2 3" descr="Length Icons - Free SVG &amp; PNG Length Images - Noun Project">
            <a:extLst>
              <a:ext uri="{FF2B5EF4-FFF2-40B4-BE49-F238E27FC236}">
                <a16:creationId xmlns:a16="http://schemas.microsoft.com/office/drawing/2014/main" id="{371443BB-3407-C555-1A3F-DC1F51A3F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27161" flipH="1">
            <a:off x="7046180" y="6565746"/>
            <a:ext cx="223878" cy="22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5 6">
            <a:extLst>
              <a:ext uri="{FF2B5EF4-FFF2-40B4-BE49-F238E27FC236}">
                <a16:creationId xmlns:a16="http://schemas.microsoft.com/office/drawing/2014/main" id="{AFC174AA-3C73-EDAA-4FE3-493B36806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3179" y="6070708"/>
            <a:ext cx="1306487" cy="75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438"/>
              </a:spcAft>
              <a:buClr>
                <a:srgbClr val="000000"/>
              </a:buClr>
              <a:buSzPct val="100000"/>
              <a:buFont typeface="Times New Roman" charset="0"/>
              <a:defRPr sz="2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4x10  </a:t>
            </a:r>
            <a:r>
              <a:rPr lang="de-DE" sz="1452" dirty="0" err="1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yr</a:t>
            </a:r>
            <a:endParaRPr lang="de-DE" sz="1452" dirty="0"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3000 K</a:t>
            </a:r>
          </a:p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3x10  </a:t>
            </a:r>
            <a:r>
              <a:rPr lang="de-DE" sz="1452" dirty="0" err="1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ly</a:t>
            </a:r>
            <a:endParaRPr lang="de-DE" sz="1452" dirty="0"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endParaRPr lang="de-DE" sz="1452" dirty="0"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ECCE825-BE9F-BF34-A7FC-CAD2306E66F3}"/>
              </a:ext>
            </a:extLst>
          </p:cNvPr>
          <p:cNvGrpSpPr/>
          <p:nvPr/>
        </p:nvGrpSpPr>
        <p:grpSpPr>
          <a:xfrm>
            <a:off x="5311882" y="6038452"/>
            <a:ext cx="228609" cy="506236"/>
            <a:chOff x="5760392" y="1421606"/>
            <a:chExt cx="251999" cy="558031"/>
          </a:xfrm>
        </p:grpSpPr>
        <p:pic>
          <p:nvPicPr>
            <p:cNvPr id="28" name="Picture 4 4" descr="Uhr Kostenlos Symbol von Zwicon">
              <a:extLst>
                <a:ext uri="{FF2B5EF4-FFF2-40B4-BE49-F238E27FC236}">
                  <a16:creationId xmlns:a16="http://schemas.microsoft.com/office/drawing/2014/main" id="{A05C7AC5-7E03-2AC8-EECE-85FC51D222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392" y="1421606"/>
              <a:ext cx="251999" cy="251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0 4" descr="Thermometer Kostenlos Symbol von Interface Iconset">
              <a:extLst>
                <a:ext uri="{FF2B5EF4-FFF2-40B4-BE49-F238E27FC236}">
                  <a16:creationId xmlns:a16="http://schemas.microsoft.com/office/drawing/2014/main" id="{433C6A9D-59CD-C669-8A98-2BBF7639F4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392" y="1727638"/>
              <a:ext cx="251999" cy="251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" name="Picture 2 4" descr="Length Icons - Free SVG &amp; PNG Length Images - Noun Project">
            <a:extLst>
              <a:ext uri="{FF2B5EF4-FFF2-40B4-BE49-F238E27FC236}">
                <a16:creationId xmlns:a16="http://schemas.microsoft.com/office/drawing/2014/main" id="{92CEC5CC-4F29-51E0-99A7-65CCFA475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27161" flipH="1">
            <a:off x="5282423" y="6565746"/>
            <a:ext cx="223878" cy="22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5 7">
            <a:extLst>
              <a:ext uri="{FF2B5EF4-FFF2-40B4-BE49-F238E27FC236}">
                <a16:creationId xmlns:a16="http://schemas.microsoft.com/office/drawing/2014/main" id="{B146F923-BA0F-E149-DC29-01CBD14D4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4746" y="6070708"/>
            <a:ext cx="1435687" cy="75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438"/>
              </a:spcAft>
              <a:buClr>
                <a:srgbClr val="000000"/>
              </a:buClr>
              <a:buSzPct val="100000"/>
              <a:buFont typeface="Times New Roman" charset="0"/>
              <a:defRPr sz="2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b="1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       </a:t>
            </a: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3 min</a:t>
            </a:r>
          </a:p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       10  K</a:t>
            </a:r>
          </a:p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       1 </a:t>
            </a:r>
            <a:r>
              <a:rPr lang="de-DE" sz="1452" dirty="0" err="1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ly</a:t>
            </a:r>
            <a:endParaRPr lang="de-DE" sz="1452" dirty="0"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167382E-0F20-8ED6-CA0C-0A2DC6F89A4C}"/>
              </a:ext>
            </a:extLst>
          </p:cNvPr>
          <p:cNvGrpSpPr/>
          <p:nvPr/>
        </p:nvGrpSpPr>
        <p:grpSpPr>
          <a:xfrm>
            <a:off x="3940071" y="6038452"/>
            <a:ext cx="228609" cy="506236"/>
            <a:chOff x="5760392" y="1421606"/>
            <a:chExt cx="251999" cy="558031"/>
          </a:xfrm>
        </p:grpSpPr>
        <p:pic>
          <p:nvPicPr>
            <p:cNvPr id="33" name="Picture 4 5" descr="Uhr Kostenlos Symbol von Zwicon">
              <a:extLst>
                <a:ext uri="{FF2B5EF4-FFF2-40B4-BE49-F238E27FC236}">
                  <a16:creationId xmlns:a16="http://schemas.microsoft.com/office/drawing/2014/main" id="{9115C875-5684-A246-5010-9C5D30F538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392" y="1421606"/>
              <a:ext cx="251999" cy="251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 5" descr="Thermometer Kostenlos Symbol von Interface Iconset">
              <a:extLst>
                <a:ext uri="{FF2B5EF4-FFF2-40B4-BE49-F238E27FC236}">
                  <a16:creationId xmlns:a16="http://schemas.microsoft.com/office/drawing/2014/main" id="{3532FFDA-B1E0-E2B5-75F4-0B83C4AB85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392" y="1727638"/>
              <a:ext cx="251999" cy="251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0C7DE0B7-C122-BA30-3465-B02F7DD0A8AB}"/>
              </a:ext>
            </a:extLst>
          </p:cNvPr>
          <p:cNvSpPr/>
          <p:nvPr/>
        </p:nvSpPr>
        <p:spPr>
          <a:xfrm>
            <a:off x="4301470" y="6263734"/>
            <a:ext cx="255198" cy="245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98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9</a:t>
            </a:r>
          </a:p>
        </p:txBody>
      </p:sp>
      <p:pic>
        <p:nvPicPr>
          <p:cNvPr id="36" name="Picture 2 5" descr="Length Icons - Free SVG &amp; PNG Length Images - Noun Project">
            <a:extLst>
              <a:ext uri="{FF2B5EF4-FFF2-40B4-BE49-F238E27FC236}">
                <a16:creationId xmlns:a16="http://schemas.microsoft.com/office/drawing/2014/main" id="{F401C509-475C-442B-E42E-3C77295E2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27161" flipH="1">
            <a:off x="3942076" y="6565746"/>
            <a:ext cx="223878" cy="22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814B45F4-37F2-F90D-40AA-7553BD692095}"/>
              </a:ext>
            </a:extLst>
          </p:cNvPr>
          <p:cNvGrpSpPr/>
          <p:nvPr/>
        </p:nvGrpSpPr>
        <p:grpSpPr>
          <a:xfrm>
            <a:off x="2241638" y="6038452"/>
            <a:ext cx="228609" cy="506236"/>
            <a:chOff x="5760392" y="1421606"/>
            <a:chExt cx="251999" cy="558031"/>
          </a:xfrm>
        </p:grpSpPr>
        <p:pic>
          <p:nvPicPr>
            <p:cNvPr id="38" name="Picture 4 6" descr="Uhr Kostenlos Symbol von Zwicon">
              <a:extLst>
                <a:ext uri="{FF2B5EF4-FFF2-40B4-BE49-F238E27FC236}">
                  <a16:creationId xmlns:a16="http://schemas.microsoft.com/office/drawing/2014/main" id="{1BD1C9CA-9399-9F6F-640F-FB4DED219A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392" y="1421606"/>
              <a:ext cx="251999" cy="251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0 6" descr="Thermometer Kostenlos Symbol von Interface Iconset">
              <a:extLst>
                <a:ext uri="{FF2B5EF4-FFF2-40B4-BE49-F238E27FC236}">
                  <a16:creationId xmlns:a16="http://schemas.microsoft.com/office/drawing/2014/main" id="{D8FB00C3-5F1D-A538-CA34-13727586B5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392" y="1727638"/>
              <a:ext cx="251999" cy="251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6BBB7E08-25A6-68BC-A2B6-FB3FB9A71C3B}"/>
              </a:ext>
            </a:extLst>
          </p:cNvPr>
          <p:cNvSpPr/>
          <p:nvPr/>
        </p:nvSpPr>
        <p:spPr>
          <a:xfrm>
            <a:off x="2633583" y="6005384"/>
            <a:ext cx="466794" cy="245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98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-32 </a:t>
            </a:r>
          </a:p>
        </p:txBody>
      </p:sp>
      <p:sp>
        <p:nvSpPr>
          <p:cNvPr id="41" name="Rectangle 5 8">
            <a:extLst>
              <a:ext uri="{FF2B5EF4-FFF2-40B4-BE49-F238E27FC236}">
                <a16:creationId xmlns:a16="http://schemas.microsoft.com/office/drawing/2014/main" id="{76B5BE09-7133-C16F-AB2F-782D1EB62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9630" y="6070708"/>
            <a:ext cx="1306487" cy="75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438"/>
              </a:spcAft>
              <a:buClr>
                <a:srgbClr val="000000"/>
              </a:buClr>
              <a:buSzPct val="100000"/>
              <a:buFont typeface="Times New Roman" charset="0"/>
              <a:defRPr sz="2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10     s</a:t>
            </a:r>
          </a:p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10    K </a:t>
            </a:r>
          </a:p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0.01 </a:t>
            </a:r>
            <a:r>
              <a:rPr lang="de-DE" sz="1452" dirty="0" err="1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ly</a:t>
            </a:r>
            <a:endParaRPr lang="de-DE" sz="1452" dirty="0"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224DBD9-ED74-6C4B-62FA-40BE4AAA84F1}"/>
              </a:ext>
            </a:extLst>
          </p:cNvPr>
          <p:cNvSpPr/>
          <p:nvPr/>
        </p:nvSpPr>
        <p:spPr>
          <a:xfrm>
            <a:off x="2633584" y="6271345"/>
            <a:ext cx="325730" cy="245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98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27</a:t>
            </a:r>
          </a:p>
        </p:txBody>
      </p:sp>
      <p:pic>
        <p:nvPicPr>
          <p:cNvPr id="43" name="Picture 2 6" descr="Length Icons - Free SVG &amp; PNG Length Images - Noun Project">
            <a:extLst>
              <a:ext uri="{FF2B5EF4-FFF2-40B4-BE49-F238E27FC236}">
                <a16:creationId xmlns:a16="http://schemas.microsoft.com/office/drawing/2014/main" id="{654FCFAA-18F7-193B-E123-23C329CF3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27161" flipH="1">
            <a:off x="2212178" y="6565746"/>
            <a:ext cx="223878" cy="22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0CD05B81-C385-B346-07C5-988C7D2CA1FF}"/>
              </a:ext>
            </a:extLst>
          </p:cNvPr>
          <p:cNvSpPr/>
          <p:nvPr/>
        </p:nvSpPr>
        <p:spPr>
          <a:xfrm>
            <a:off x="5832497" y="6523214"/>
            <a:ext cx="325730" cy="245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98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 7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71DF640-2F87-218E-FF87-107AC01245E9}"/>
              </a:ext>
            </a:extLst>
          </p:cNvPr>
          <p:cNvSpPr/>
          <p:nvPr/>
        </p:nvSpPr>
        <p:spPr>
          <a:xfrm>
            <a:off x="5834702" y="6000620"/>
            <a:ext cx="325730" cy="245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98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 5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5E453EA-947D-C658-D0E7-9BD39F75498C}"/>
              </a:ext>
            </a:extLst>
          </p:cNvPr>
          <p:cNvSpPr/>
          <p:nvPr/>
        </p:nvSpPr>
        <p:spPr>
          <a:xfrm>
            <a:off x="9593678" y="6523214"/>
            <a:ext cx="396262" cy="245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98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 10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483700B-097E-D1DF-6E71-6373893D3CD0}"/>
              </a:ext>
            </a:extLst>
          </p:cNvPr>
          <p:cNvSpPr/>
          <p:nvPr/>
        </p:nvSpPr>
        <p:spPr>
          <a:xfrm>
            <a:off x="7598460" y="6523214"/>
            <a:ext cx="255198" cy="245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98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9</a:t>
            </a:r>
          </a:p>
        </p:txBody>
      </p:sp>
      <p:sp>
        <p:nvSpPr>
          <p:cNvPr id="49" name="Rectangle 3">
            <a:extLst>
              <a:ext uri="{FF2B5EF4-FFF2-40B4-BE49-F238E27FC236}">
                <a16:creationId xmlns:a16="http://schemas.microsoft.com/office/drawing/2014/main" id="{4AFF3C0B-F529-E47F-FD4A-FCF2E0615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0454" y="3259606"/>
            <a:ext cx="1139977" cy="391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438"/>
              </a:spcAft>
              <a:buClr>
                <a:srgbClr val="000000"/>
              </a:buClr>
              <a:buSzPct val="100000"/>
              <a:buFont typeface="Times New Roman" charset="0"/>
              <a:defRPr sz="2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>
              <a:lnSpc>
                <a:spcPct val="100000"/>
              </a:lnSpc>
              <a:buSzPct val="80000"/>
              <a:tabLst>
                <a:tab pos="656636" algn="l"/>
                <a:tab pos="1313274" algn="l"/>
                <a:tab pos="1969911" algn="l"/>
                <a:tab pos="2626548" algn="l"/>
                <a:tab pos="3283185" algn="l"/>
              </a:tabLst>
            </a:pPr>
            <a:r>
              <a:rPr lang="en-GB" altLang="en-US" sz="1633" b="1" dirty="0">
                <a:solidFill>
                  <a:schemeClr val="bg1"/>
                </a:solidFill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Seed magnetic fields</a:t>
            </a:r>
            <a:endParaRPr lang="en-GB" altLang="en-US" sz="1633" dirty="0">
              <a:solidFill>
                <a:schemeClr val="bg1"/>
              </a:solidFill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  <a:p>
            <a:pPr marL="0" indent="0" eaLnBrk="1">
              <a:lnSpc>
                <a:spcPct val="100000"/>
              </a:lnSpc>
              <a:buSzPct val="80000"/>
              <a:tabLst>
                <a:tab pos="656636" algn="l"/>
                <a:tab pos="1313274" algn="l"/>
                <a:tab pos="1969911" algn="l"/>
                <a:tab pos="2626548" algn="l"/>
                <a:tab pos="3283185" algn="l"/>
              </a:tabLst>
            </a:pPr>
            <a:endParaRPr lang="en-GB" altLang="en-US" sz="1633" dirty="0">
              <a:solidFill>
                <a:schemeClr val="bg1"/>
              </a:solidFill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  <a:p>
            <a:pPr marL="0" indent="0" eaLnBrk="1">
              <a:lnSpc>
                <a:spcPct val="100000"/>
              </a:lnSpc>
              <a:buSzPct val="80000"/>
              <a:tabLst>
                <a:tab pos="656636" algn="l"/>
                <a:tab pos="1313274" algn="l"/>
                <a:tab pos="1969911" algn="l"/>
                <a:tab pos="2626548" algn="l"/>
                <a:tab pos="3283185" algn="l"/>
              </a:tabLst>
            </a:pPr>
            <a:endParaRPr lang="en-GB" altLang="en-US" sz="1633" dirty="0">
              <a:solidFill>
                <a:schemeClr val="bg1"/>
              </a:solidFill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  <a:p>
            <a:pPr marL="0" indent="0" eaLnBrk="1">
              <a:lnSpc>
                <a:spcPct val="100000"/>
              </a:lnSpc>
              <a:buSzPct val="80000"/>
              <a:tabLst>
                <a:tab pos="656636" algn="l"/>
                <a:tab pos="1313274" algn="l"/>
                <a:tab pos="1969911" algn="l"/>
                <a:tab pos="2626548" algn="l"/>
                <a:tab pos="3283185" algn="l"/>
              </a:tabLst>
            </a:pPr>
            <a:endParaRPr lang="en-GB" altLang="en-US" sz="1633" dirty="0">
              <a:solidFill>
                <a:schemeClr val="bg1"/>
              </a:solidFill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  <a:p>
            <a:pPr marL="0" indent="0" eaLnBrk="1">
              <a:lnSpc>
                <a:spcPct val="100000"/>
              </a:lnSpc>
              <a:buSzPct val="80000"/>
              <a:tabLst>
                <a:tab pos="656636" algn="l"/>
                <a:tab pos="1313274" algn="l"/>
                <a:tab pos="1969911" algn="l"/>
                <a:tab pos="2626548" algn="l"/>
                <a:tab pos="3283185" algn="l"/>
              </a:tabLst>
            </a:pPr>
            <a:endParaRPr lang="en-GB" altLang="en-US" sz="1633" dirty="0">
              <a:solidFill>
                <a:schemeClr val="bg1"/>
              </a:solidFill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  <a:p>
            <a:pPr marL="0" indent="0" eaLnBrk="1">
              <a:lnSpc>
                <a:spcPct val="100000"/>
              </a:lnSpc>
              <a:buSzPct val="80000"/>
              <a:tabLst>
                <a:tab pos="656636" algn="l"/>
                <a:tab pos="1313274" algn="l"/>
                <a:tab pos="1969911" algn="l"/>
                <a:tab pos="2626548" algn="l"/>
                <a:tab pos="3283185" algn="l"/>
              </a:tabLst>
            </a:pPr>
            <a:endParaRPr lang="en-GB" altLang="en-US" sz="1633" dirty="0">
              <a:solidFill>
                <a:schemeClr val="bg1"/>
              </a:solidFill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  <a:p>
            <a:pPr marL="0" indent="0" eaLnBrk="1">
              <a:lnSpc>
                <a:spcPct val="102000"/>
              </a:lnSpc>
              <a:buSzPct val="80000"/>
              <a:tabLst>
                <a:tab pos="656636" algn="l"/>
                <a:tab pos="1313274" algn="l"/>
                <a:tab pos="1969911" algn="l"/>
                <a:tab pos="2626548" algn="l"/>
                <a:tab pos="3283185" algn="l"/>
              </a:tabLst>
            </a:pPr>
            <a:endParaRPr lang="en-GB" altLang="en-US" sz="1633" dirty="0">
              <a:solidFill>
                <a:schemeClr val="bg1"/>
              </a:solidFill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  <a:p>
            <a:pPr marL="0" indent="0" eaLnBrk="1">
              <a:lnSpc>
                <a:spcPct val="102000"/>
              </a:lnSpc>
              <a:buSzPct val="80000"/>
              <a:tabLst>
                <a:tab pos="656636" algn="l"/>
                <a:tab pos="1313274" algn="l"/>
                <a:tab pos="1969911" algn="l"/>
                <a:tab pos="2626548" algn="l"/>
                <a:tab pos="3283185" algn="l"/>
              </a:tabLst>
            </a:pPr>
            <a:endParaRPr lang="en-GB" altLang="en-US" sz="1633" dirty="0">
              <a:solidFill>
                <a:schemeClr val="bg1"/>
              </a:solidFill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B7AD987-4E32-3923-0999-3AEEFB6C074B}"/>
              </a:ext>
            </a:extLst>
          </p:cNvPr>
          <p:cNvCxnSpPr>
            <a:cxnSpLocks/>
          </p:cNvCxnSpPr>
          <p:nvPr/>
        </p:nvCxnSpPr>
        <p:spPr bwMode="auto">
          <a:xfrm>
            <a:off x="1980568" y="4343540"/>
            <a:ext cx="698165" cy="0"/>
          </a:xfrm>
          <a:prstGeom prst="line">
            <a:avLst/>
          </a:prstGeom>
          <a:solidFill>
            <a:srgbClr val="00B8FF"/>
          </a:solidFill>
          <a:ln w="76200" cap="flat" cmpd="sng" algn="ctr">
            <a:solidFill>
              <a:srgbClr val="6C7A8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62D1D8E-EB3E-0207-662F-ACCCE080FE5B}"/>
              </a:ext>
            </a:extLst>
          </p:cNvPr>
          <p:cNvCxnSpPr>
            <a:cxnSpLocks/>
          </p:cNvCxnSpPr>
          <p:nvPr/>
        </p:nvCxnSpPr>
        <p:spPr bwMode="auto">
          <a:xfrm>
            <a:off x="1753632" y="4147568"/>
            <a:ext cx="248989" cy="195973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24356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D91B0A9-8CC2-3F93-BB9E-8D14430C78DD}"/>
              </a:ext>
            </a:extLst>
          </p:cNvPr>
          <p:cNvCxnSpPr>
            <a:cxnSpLocks/>
          </p:cNvCxnSpPr>
          <p:nvPr/>
        </p:nvCxnSpPr>
        <p:spPr bwMode="auto">
          <a:xfrm flipH="1">
            <a:off x="2678732" y="4147568"/>
            <a:ext cx="347781" cy="195973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24356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10765F3-6817-C825-C744-366EE618216B}"/>
              </a:ext>
            </a:extLst>
          </p:cNvPr>
          <p:cNvCxnSpPr>
            <a:cxnSpLocks/>
          </p:cNvCxnSpPr>
          <p:nvPr/>
        </p:nvCxnSpPr>
        <p:spPr bwMode="auto">
          <a:xfrm>
            <a:off x="1980568" y="4343540"/>
            <a:ext cx="698165" cy="0"/>
          </a:xfrm>
          <a:prstGeom prst="line">
            <a:avLst/>
          </a:prstGeom>
          <a:solidFill>
            <a:srgbClr val="00B8FF"/>
          </a:solidFill>
          <a:ln w="76200" cap="flat" cmpd="sng" algn="ctr">
            <a:solidFill>
              <a:srgbClr val="24356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6BA6CB3-D06A-42AB-AC75-F1301E58F303}"/>
              </a:ext>
            </a:extLst>
          </p:cNvPr>
          <p:cNvCxnSpPr>
            <a:cxnSpLocks/>
          </p:cNvCxnSpPr>
          <p:nvPr/>
        </p:nvCxnSpPr>
        <p:spPr bwMode="auto">
          <a:xfrm flipH="1">
            <a:off x="2784057" y="4171537"/>
            <a:ext cx="372347" cy="15984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24356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0F5CCB7-FB19-7A87-9ADA-DD85BA3FA81B}"/>
              </a:ext>
            </a:extLst>
          </p:cNvPr>
          <p:cNvCxnSpPr>
            <a:cxnSpLocks/>
          </p:cNvCxnSpPr>
          <p:nvPr/>
        </p:nvCxnSpPr>
        <p:spPr bwMode="auto">
          <a:xfrm>
            <a:off x="5442757" y="4147568"/>
            <a:ext cx="65324" cy="19457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24356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97AA551-F74C-AC83-8CE2-540FDDC249C2}"/>
              </a:ext>
            </a:extLst>
          </p:cNvPr>
          <p:cNvCxnSpPr>
            <a:cxnSpLocks/>
          </p:cNvCxnSpPr>
          <p:nvPr/>
        </p:nvCxnSpPr>
        <p:spPr bwMode="auto">
          <a:xfrm>
            <a:off x="2764458" y="4343540"/>
            <a:ext cx="2743623" cy="0"/>
          </a:xfrm>
          <a:prstGeom prst="line">
            <a:avLst/>
          </a:prstGeom>
          <a:solidFill>
            <a:srgbClr val="00B8FF"/>
          </a:solidFill>
          <a:ln w="76200" cap="flat" cmpd="sng" algn="ctr">
            <a:solidFill>
              <a:srgbClr val="24356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7" name="Text Box 7">
            <a:extLst>
              <a:ext uri="{FF2B5EF4-FFF2-40B4-BE49-F238E27FC236}">
                <a16:creationId xmlns:a16="http://schemas.microsoft.com/office/drawing/2014/main" id="{002A72F9-9B98-EFB2-3AEE-21C721BD4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0095" y="3427612"/>
            <a:ext cx="1804190" cy="4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7000"/>
              </a:lnSpc>
              <a:spcAft>
                <a:spcPts val="43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2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8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9pPr>
          </a:lstStyle>
          <a:p>
            <a:pPr algn="ctr" eaLnBrk="1">
              <a:lnSpc>
                <a:spcPct val="100000"/>
              </a:lnSpc>
              <a:buSzPct val="45000"/>
              <a:buFont typeface="Wingdings" charset="2"/>
              <a:buNone/>
            </a:pPr>
            <a:r>
              <a:rPr lang="en-GB" altLang="en-US" sz="1633" b="1" dirty="0">
                <a:solidFill>
                  <a:schemeClr val="bg1"/>
                </a:solidFill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Decaying MHD turbulence</a:t>
            </a:r>
          </a:p>
          <a:p>
            <a:pPr eaLnBrk="1">
              <a:lnSpc>
                <a:spcPct val="100000"/>
              </a:lnSpc>
              <a:buSzPct val="80000"/>
            </a:pPr>
            <a:endParaRPr lang="en-GB" altLang="en-US" sz="1633" dirty="0"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  <a:p>
            <a:pPr eaLnBrk="1">
              <a:lnSpc>
                <a:spcPct val="100000"/>
              </a:lnSpc>
              <a:buSzPct val="45000"/>
              <a:buFont typeface="Wingdings" charset="2"/>
              <a:buNone/>
            </a:pPr>
            <a:endParaRPr lang="en-GB" altLang="en-US" sz="1633" b="1" dirty="0"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  <a:p>
            <a:pPr eaLnBrk="1">
              <a:lnSpc>
                <a:spcPct val="100000"/>
              </a:lnSpc>
              <a:buSzPct val="45000"/>
              <a:buFont typeface="Wingdings" charset="2"/>
              <a:buNone/>
            </a:pPr>
            <a:endParaRPr lang="en-GB" altLang="en-US" sz="1633" b="1" dirty="0"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  <a:p>
            <a:pPr eaLnBrk="1">
              <a:lnSpc>
                <a:spcPct val="100000"/>
              </a:lnSpc>
              <a:buSzPct val="45000"/>
              <a:buFont typeface="Wingdings" charset="2"/>
              <a:buNone/>
            </a:pPr>
            <a:endParaRPr lang="en-GB" altLang="en-US" sz="1633" b="1" dirty="0"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  <a:p>
            <a:pPr eaLnBrk="1">
              <a:lnSpc>
                <a:spcPct val="100000"/>
              </a:lnSpc>
              <a:buSzPct val="45000"/>
              <a:buFont typeface="Wingdings" charset="2"/>
              <a:buNone/>
            </a:pPr>
            <a:endParaRPr lang="en-GB" altLang="en-US" sz="1633" b="1" dirty="0"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  <a:p>
            <a:pPr eaLnBrk="1">
              <a:lnSpc>
                <a:spcPct val="100000"/>
              </a:lnSpc>
              <a:buSzPct val="45000"/>
              <a:buFont typeface="Wingdings" charset="2"/>
              <a:buNone/>
            </a:pPr>
            <a:endParaRPr lang="en-GB" altLang="en-US" sz="1633" b="1" dirty="0"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  <a:p>
            <a:pPr eaLnBrk="1">
              <a:lnSpc>
                <a:spcPct val="100000"/>
              </a:lnSpc>
              <a:buClrTx/>
              <a:buSzTx/>
              <a:buFontTx/>
              <a:buNone/>
            </a:pPr>
            <a:endParaRPr lang="en-GB" altLang="en-US" sz="1633" b="1" dirty="0"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  <a:p>
            <a:pPr eaLnBrk="1">
              <a:lnSpc>
                <a:spcPct val="100000"/>
              </a:lnSpc>
              <a:buSzPct val="45000"/>
              <a:buFont typeface="Wingdings" charset="2"/>
              <a:buNone/>
            </a:pPr>
            <a:endParaRPr lang="en-GB" altLang="en-US" sz="1633" dirty="0">
              <a:solidFill>
                <a:srgbClr val="808080"/>
              </a:solidFill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  <a:p>
            <a:pPr eaLnBrk="1">
              <a:lnSpc>
                <a:spcPct val="100000"/>
              </a:lnSpc>
              <a:buSzPct val="45000"/>
              <a:buFont typeface="Wingdings" charset="2"/>
              <a:buNone/>
            </a:pPr>
            <a:r>
              <a:rPr lang="en-GB" altLang="en-US" sz="1633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 </a:t>
            </a:r>
          </a:p>
          <a:p>
            <a:pPr eaLnBrk="1">
              <a:lnSpc>
                <a:spcPct val="100000"/>
              </a:lnSpc>
              <a:buSzPct val="45000"/>
              <a:buFont typeface="Wingdings" charset="2"/>
              <a:buNone/>
            </a:pPr>
            <a:r>
              <a:rPr lang="en-GB" altLang="en-US" sz="1633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 </a:t>
            </a:r>
          </a:p>
          <a:p>
            <a:pPr eaLnBrk="1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1633" dirty="0">
                <a:solidFill>
                  <a:srgbClr val="808080"/>
                </a:solidFill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      </a:t>
            </a:r>
          </a:p>
          <a:p>
            <a:pPr eaLnBrk="1">
              <a:lnSpc>
                <a:spcPct val="100000"/>
              </a:lnSpc>
              <a:buSzPct val="45000"/>
              <a:buFont typeface="Wingdings" charset="2"/>
              <a:buNone/>
            </a:pPr>
            <a:endParaRPr lang="en-GB" altLang="en-US" sz="1633" dirty="0"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  <a:p>
            <a:pPr eaLnBrk="1">
              <a:lnSpc>
                <a:spcPct val="100000"/>
              </a:lnSpc>
              <a:buSzPct val="45000"/>
              <a:buFont typeface="Wingdings" charset="2"/>
              <a:buNone/>
            </a:pPr>
            <a:endParaRPr lang="en-GB" altLang="en-US" sz="1633" dirty="0"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FCCC481-98B5-D019-BD83-F1D1BEAB2316}"/>
              </a:ext>
            </a:extLst>
          </p:cNvPr>
          <p:cNvCxnSpPr>
            <a:cxnSpLocks/>
          </p:cNvCxnSpPr>
          <p:nvPr/>
        </p:nvCxnSpPr>
        <p:spPr bwMode="auto">
          <a:xfrm>
            <a:off x="5582622" y="4171538"/>
            <a:ext cx="0" cy="172003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24356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7CC09E7-1008-0ECE-3E6E-8876A9F297A6}"/>
              </a:ext>
            </a:extLst>
          </p:cNvPr>
          <p:cNvCxnSpPr>
            <a:cxnSpLocks/>
          </p:cNvCxnSpPr>
          <p:nvPr/>
        </p:nvCxnSpPr>
        <p:spPr bwMode="auto">
          <a:xfrm>
            <a:off x="7094179" y="4126948"/>
            <a:ext cx="89230" cy="21659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24356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94FFD15-8FD2-CA68-61DF-64807441BFF2}"/>
              </a:ext>
            </a:extLst>
          </p:cNvPr>
          <p:cNvCxnSpPr>
            <a:cxnSpLocks/>
          </p:cNvCxnSpPr>
          <p:nvPr/>
        </p:nvCxnSpPr>
        <p:spPr bwMode="auto">
          <a:xfrm flipV="1">
            <a:off x="5573405" y="4343539"/>
            <a:ext cx="1621475" cy="0"/>
          </a:xfrm>
          <a:prstGeom prst="line">
            <a:avLst/>
          </a:prstGeom>
          <a:solidFill>
            <a:srgbClr val="00B8FF"/>
          </a:solidFill>
          <a:ln w="76200" cap="flat" cmpd="sng" algn="ctr">
            <a:solidFill>
              <a:srgbClr val="24356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1" name="Text Box 7">
            <a:extLst>
              <a:ext uri="{FF2B5EF4-FFF2-40B4-BE49-F238E27FC236}">
                <a16:creationId xmlns:a16="http://schemas.microsoft.com/office/drawing/2014/main" id="{C9ECDF32-B4E4-C3DD-807C-868C12508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1395" y="3371875"/>
            <a:ext cx="1273345" cy="470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7000"/>
              </a:lnSpc>
              <a:spcAft>
                <a:spcPts val="43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2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8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9pPr>
          </a:lstStyle>
          <a:p>
            <a:pPr algn="ctr" eaLnBrk="1">
              <a:lnSpc>
                <a:spcPct val="100000"/>
              </a:lnSpc>
              <a:buSzPct val="45000"/>
              <a:buFont typeface="Wingdings" charset="2"/>
              <a:buNone/>
            </a:pPr>
            <a:r>
              <a:rPr lang="en-GB" altLang="en-US" sz="1633" b="1" dirty="0">
                <a:solidFill>
                  <a:schemeClr val="bg1"/>
                </a:solidFill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Passive evolution</a:t>
            </a:r>
          </a:p>
          <a:p>
            <a:pPr eaLnBrk="1">
              <a:lnSpc>
                <a:spcPct val="100000"/>
              </a:lnSpc>
              <a:buSzPct val="45000"/>
              <a:buFont typeface="Wingdings" charset="2"/>
              <a:buNone/>
            </a:pPr>
            <a:endParaRPr lang="en-GB" altLang="en-US" sz="1633" b="1" dirty="0">
              <a:solidFill>
                <a:schemeClr val="bg1"/>
              </a:solidFill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  <a:p>
            <a:pPr eaLnBrk="1">
              <a:lnSpc>
                <a:spcPct val="100000"/>
              </a:lnSpc>
              <a:buSzPct val="45000"/>
              <a:buFont typeface="Wingdings" charset="2"/>
              <a:buNone/>
            </a:pPr>
            <a:endParaRPr lang="en-GB" altLang="en-US" sz="1633" b="1" dirty="0">
              <a:solidFill>
                <a:schemeClr val="bg1"/>
              </a:solidFill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</p:txBody>
      </p:sp>
      <p:sp>
        <p:nvSpPr>
          <p:cNvPr id="62" name="Text Box 7">
            <a:extLst>
              <a:ext uri="{FF2B5EF4-FFF2-40B4-BE49-F238E27FC236}">
                <a16:creationId xmlns:a16="http://schemas.microsoft.com/office/drawing/2014/main" id="{CAB0096D-BBD9-B893-38FB-81F72838A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1280" y="1442605"/>
            <a:ext cx="2584098" cy="40265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7000"/>
              </a:lnSpc>
              <a:spcAft>
                <a:spcPts val="43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2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8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9pPr>
          </a:lstStyle>
          <a:p>
            <a:pPr algn="ctr" eaLnBrk="1">
              <a:lnSpc>
                <a:spcPct val="100000"/>
              </a:lnSpc>
              <a:buSzPct val="45000"/>
              <a:buFont typeface="Wingdings" charset="2"/>
              <a:buNone/>
            </a:pPr>
            <a:r>
              <a:rPr lang="en-GB" altLang="en-US" sz="1814" b="1" dirty="0">
                <a:solidFill>
                  <a:schemeClr val="bg1"/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  <a:cs typeface="Arial" panose="020B0604020202020204" pitchFamily="34" charset="0"/>
              </a:rPr>
              <a:t>MHD dynamos</a:t>
            </a:r>
          </a:p>
          <a:p>
            <a:pPr eaLnBrk="1">
              <a:lnSpc>
                <a:spcPct val="100000"/>
              </a:lnSpc>
              <a:buSzPct val="45000"/>
              <a:buFont typeface="Wingdings" charset="2"/>
              <a:buNone/>
            </a:pPr>
            <a:endParaRPr lang="en-GB" altLang="en-US" sz="1814" b="1" dirty="0">
              <a:solidFill>
                <a:schemeClr val="bg1"/>
              </a:solidFill>
              <a:latin typeface="Apple SD Gothic Neo" panose="02000300000000000000" pitchFamily="2" charset="-127"/>
              <a:ea typeface="Apple SD Gothic Neo" panose="02000300000000000000" pitchFamily="2" charset="-127"/>
              <a:cs typeface="Arial" panose="020B0604020202020204" pitchFamily="34" charset="0"/>
            </a:endParaRPr>
          </a:p>
          <a:p>
            <a:pPr eaLnBrk="1">
              <a:lnSpc>
                <a:spcPct val="100000"/>
              </a:lnSpc>
              <a:buSzPct val="45000"/>
              <a:buFont typeface="Wingdings" charset="2"/>
              <a:buNone/>
            </a:pPr>
            <a:endParaRPr lang="en-GB" altLang="en-US" sz="1814" b="1" dirty="0">
              <a:solidFill>
                <a:schemeClr val="bg1"/>
              </a:solidFill>
              <a:latin typeface="Apple SD Gothic Neo" panose="02000300000000000000" pitchFamily="2" charset="-127"/>
              <a:ea typeface="Apple SD Gothic Neo" panose="02000300000000000000" pitchFamily="2" charset="-127"/>
              <a:cs typeface="Arial" panose="020B0604020202020204" pitchFamily="34" charset="0"/>
            </a:endParaRPr>
          </a:p>
          <a:p>
            <a:pPr eaLnBrk="1">
              <a:lnSpc>
                <a:spcPct val="100000"/>
              </a:lnSpc>
              <a:buClrTx/>
              <a:buSzTx/>
              <a:buFontTx/>
              <a:buNone/>
            </a:pPr>
            <a:endParaRPr lang="en-GB" altLang="en-US" sz="1814" b="1" dirty="0">
              <a:solidFill>
                <a:schemeClr val="bg1"/>
              </a:solidFill>
              <a:latin typeface="Apple SD Gothic Neo" panose="02000300000000000000" pitchFamily="2" charset="-127"/>
              <a:ea typeface="Apple SD Gothic Neo" panose="02000300000000000000" pitchFamily="2" charset="-127"/>
              <a:cs typeface="Arial" panose="020B0604020202020204" pitchFamily="34" charset="0"/>
            </a:endParaRPr>
          </a:p>
          <a:p>
            <a:pPr eaLnBrk="1">
              <a:lnSpc>
                <a:spcPct val="100000"/>
              </a:lnSpc>
              <a:buSzPct val="45000"/>
              <a:buFont typeface="Wingdings" charset="2"/>
              <a:buNone/>
            </a:pPr>
            <a:endParaRPr lang="en-GB" altLang="en-US" sz="1814" dirty="0">
              <a:solidFill>
                <a:schemeClr val="bg1"/>
              </a:solidFill>
              <a:latin typeface="Apple SD Gothic Neo" panose="02000300000000000000" pitchFamily="2" charset="-127"/>
              <a:ea typeface="Apple SD Gothic Neo" panose="02000300000000000000" pitchFamily="2" charset="-127"/>
              <a:cs typeface="Arial" panose="020B0604020202020204" pitchFamily="34" charset="0"/>
            </a:endParaRPr>
          </a:p>
          <a:p>
            <a:pPr eaLnBrk="1">
              <a:lnSpc>
                <a:spcPct val="100000"/>
              </a:lnSpc>
              <a:buSzPct val="45000"/>
              <a:buFont typeface="Wingdings" charset="2"/>
              <a:buNone/>
            </a:pPr>
            <a:r>
              <a:rPr lang="en-GB" altLang="en-US" sz="1814" dirty="0">
                <a:solidFill>
                  <a:schemeClr val="bg1"/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  <a:cs typeface="Arial" panose="020B0604020202020204" pitchFamily="34" charset="0"/>
              </a:rPr>
              <a:t> </a:t>
            </a:r>
          </a:p>
          <a:p>
            <a:pPr eaLnBrk="1">
              <a:lnSpc>
                <a:spcPct val="100000"/>
              </a:lnSpc>
              <a:buSzPct val="45000"/>
              <a:buFont typeface="Wingdings" charset="2"/>
              <a:buNone/>
            </a:pPr>
            <a:r>
              <a:rPr lang="en-GB" altLang="en-US" sz="1814" dirty="0">
                <a:solidFill>
                  <a:schemeClr val="bg1"/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  <a:cs typeface="Arial" panose="020B0604020202020204" pitchFamily="34" charset="0"/>
              </a:rPr>
              <a:t> </a:t>
            </a:r>
          </a:p>
          <a:p>
            <a:pPr eaLnBrk="1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1814" dirty="0">
                <a:solidFill>
                  <a:schemeClr val="bg1"/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  <a:cs typeface="Arial" panose="020B0604020202020204" pitchFamily="34" charset="0"/>
              </a:rPr>
              <a:t>      </a:t>
            </a:r>
          </a:p>
          <a:p>
            <a:pPr eaLnBrk="1">
              <a:lnSpc>
                <a:spcPct val="100000"/>
              </a:lnSpc>
              <a:buSzPct val="45000"/>
              <a:buFont typeface="Wingdings" charset="2"/>
              <a:buNone/>
            </a:pPr>
            <a:endParaRPr lang="en-GB" altLang="en-US" sz="1814" dirty="0">
              <a:solidFill>
                <a:schemeClr val="bg1"/>
              </a:solidFill>
              <a:latin typeface="Apple SD Gothic Neo" panose="02000300000000000000" pitchFamily="2" charset="-127"/>
              <a:ea typeface="Apple SD Gothic Neo" panose="02000300000000000000" pitchFamily="2" charset="-127"/>
              <a:cs typeface="Arial" panose="020B0604020202020204" pitchFamily="34" charset="0"/>
            </a:endParaRPr>
          </a:p>
          <a:p>
            <a:pPr eaLnBrk="1">
              <a:lnSpc>
                <a:spcPct val="100000"/>
              </a:lnSpc>
              <a:buSzPct val="45000"/>
              <a:buFont typeface="Wingdings" charset="2"/>
              <a:buNone/>
            </a:pPr>
            <a:endParaRPr lang="en-GB" altLang="en-US" sz="1814" dirty="0">
              <a:solidFill>
                <a:schemeClr val="bg1"/>
              </a:solidFill>
              <a:latin typeface="Apple SD Gothic Neo" panose="02000300000000000000" pitchFamily="2" charset="-127"/>
              <a:ea typeface="Apple SD Gothic Neo" panose="02000300000000000000" pitchFamily="2" charset="-127"/>
              <a:cs typeface="Arial" panose="020B0604020202020204" pitchFamily="34" charset="0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3D1768E3-33D9-193B-BE95-D65B9EE33FE5}"/>
              </a:ext>
            </a:extLst>
          </p:cNvPr>
          <p:cNvSpPr/>
          <p:nvPr/>
        </p:nvSpPr>
        <p:spPr bwMode="auto">
          <a:xfrm>
            <a:off x="9950137" y="5062109"/>
            <a:ext cx="392304" cy="392304"/>
          </a:xfrm>
          <a:prstGeom prst="ellipse">
            <a:avLst/>
          </a:prstGeom>
          <a:noFill/>
          <a:ln w="50800" cap="flat" cmpd="sng" algn="ctr">
            <a:solidFill>
              <a:srgbClr val="24356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53" tIns="41476" rIns="82953" bIns="41476" numCol="1" rtlCol="0" anchor="t" anchorCtr="0" compatLnSpc="1">
            <a:prstTxWarp prst="textNoShape">
              <a:avLst/>
            </a:prstTxWarp>
          </a:bodyPr>
          <a:lstStyle/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633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64" name="Curved Connector 63">
            <a:extLst>
              <a:ext uri="{FF2B5EF4-FFF2-40B4-BE49-F238E27FC236}">
                <a16:creationId xmlns:a16="http://schemas.microsoft.com/office/drawing/2014/main" id="{28C0014B-C907-D348-79CD-6794F2AF95A1}"/>
              </a:ext>
            </a:extLst>
          </p:cNvPr>
          <p:cNvCxnSpPr>
            <a:cxnSpLocks/>
          </p:cNvCxnSpPr>
          <p:nvPr/>
        </p:nvCxnSpPr>
        <p:spPr bwMode="auto">
          <a:xfrm flipV="1">
            <a:off x="7094179" y="1986236"/>
            <a:ext cx="811356" cy="1337418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50800" cap="flat" cmpd="sng" algn="ctr">
            <a:solidFill>
              <a:srgbClr val="243569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66" name="Picture 65">
            <a:extLst>
              <a:ext uri="{FF2B5EF4-FFF2-40B4-BE49-F238E27FC236}">
                <a16:creationId xmlns:a16="http://schemas.microsoft.com/office/drawing/2014/main" id="{D2C8F458-D70C-4C8F-3B51-82D859862F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9675" y="2521322"/>
            <a:ext cx="1836576" cy="61916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0BC9A0CD-4B48-C35E-30E2-DC91DD69918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7771" t="71193" r="-6491" b="-359"/>
          <a:stretch/>
        </p:blipFill>
        <p:spPr>
          <a:xfrm>
            <a:off x="7863720" y="1560489"/>
            <a:ext cx="2657140" cy="938012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2FB36986-4717-F143-FA86-83E716B8F457}"/>
              </a:ext>
            </a:extLst>
          </p:cNvPr>
          <p:cNvSpPr txBox="1"/>
          <p:nvPr/>
        </p:nvSpPr>
        <p:spPr>
          <a:xfrm>
            <a:off x="9247366" y="3218791"/>
            <a:ext cx="1375345" cy="1097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>
              <a:lnSpc>
                <a:spcPct val="100000"/>
              </a:lnSpc>
              <a:buSzPct val="45000"/>
              <a:buFont typeface="Wingdings" charset="2"/>
              <a:buNone/>
            </a:pPr>
            <a:r>
              <a:rPr lang="en-GB" altLang="en-US" sz="1633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Memory of primordial fields lost</a:t>
            </a:r>
          </a:p>
        </p:txBody>
      </p:sp>
      <p:sp>
        <p:nvSpPr>
          <p:cNvPr id="69" name="Text Box 7">
            <a:extLst>
              <a:ext uri="{FF2B5EF4-FFF2-40B4-BE49-F238E27FC236}">
                <a16:creationId xmlns:a16="http://schemas.microsoft.com/office/drawing/2014/main" id="{63950004-1E62-A3BF-84EE-AD3ECDF48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4161" y="3715189"/>
            <a:ext cx="1627780" cy="105670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7000"/>
              </a:lnSpc>
              <a:spcAft>
                <a:spcPts val="43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2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8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9pPr>
          </a:lstStyle>
          <a:p>
            <a:pPr algn="r" eaLnBrk="1">
              <a:lnSpc>
                <a:spcPct val="100000"/>
              </a:lnSpc>
              <a:buSzPct val="45000"/>
              <a:buFont typeface="Wingdings" charset="2"/>
              <a:buNone/>
            </a:pPr>
            <a:r>
              <a:rPr lang="en-GB" altLang="en-US" sz="1633" dirty="0">
                <a:solidFill>
                  <a:srgbClr val="C00000"/>
                </a:solidFill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Fossils of the primordial field</a:t>
            </a:r>
          </a:p>
          <a:p>
            <a:pPr algn="r" eaLnBrk="1">
              <a:lnSpc>
                <a:spcPct val="100000"/>
              </a:lnSpc>
              <a:buSzPct val="45000"/>
              <a:buFont typeface="Wingdings" charset="2"/>
              <a:buNone/>
            </a:pPr>
            <a:endParaRPr lang="en-GB" altLang="en-US" sz="1633" b="1" dirty="0">
              <a:solidFill>
                <a:srgbClr val="C00000"/>
              </a:solidFill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  <a:p>
            <a:pPr algn="r" eaLnBrk="1">
              <a:lnSpc>
                <a:spcPct val="100000"/>
              </a:lnSpc>
              <a:buSzPct val="45000"/>
              <a:buFont typeface="Wingdings" charset="2"/>
              <a:buNone/>
            </a:pPr>
            <a:endParaRPr lang="en-GB" altLang="en-US" sz="1633" b="1" dirty="0">
              <a:solidFill>
                <a:srgbClr val="C00000"/>
              </a:solidFill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  <a:p>
            <a:pPr algn="r" eaLnBrk="1">
              <a:lnSpc>
                <a:spcPct val="100000"/>
              </a:lnSpc>
              <a:buSzPct val="45000"/>
              <a:buFont typeface="Wingdings" charset="2"/>
              <a:buNone/>
            </a:pPr>
            <a:endParaRPr lang="en-GB" altLang="en-US" sz="1633" b="1" dirty="0">
              <a:solidFill>
                <a:srgbClr val="C00000"/>
              </a:solidFill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  <a:p>
            <a:pPr algn="r" eaLnBrk="1">
              <a:lnSpc>
                <a:spcPct val="100000"/>
              </a:lnSpc>
              <a:buClrTx/>
              <a:buSzTx/>
              <a:buFontTx/>
              <a:buNone/>
            </a:pPr>
            <a:endParaRPr lang="en-GB" altLang="en-US" sz="1633" b="1" dirty="0">
              <a:solidFill>
                <a:srgbClr val="C00000"/>
              </a:solidFill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  <a:p>
            <a:pPr algn="r" eaLnBrk="1">
              <a:lnSpc>
                <a:spcPct val="100000"/>
              </a:lnSpc>
              <a:buSzPct val="45000"/>
              <a:buFont typeface="Wingdings" charset="2"/>
              <a:buNone/>
            </a:pPr>
            <a:endParaRPr lang="en-GB" altLang="en-US" sz="1633" dirty="0">
              <a:solidFill>
                <a:srgbClr val="C00000"/>
              </a:solidFill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  <a:p>
            <a:pPr algn="r" eaLnBrk="1">
              <a:lnSpc>
                <a:spcPct val="100000"/>
              </a:lnSpc>
              <a:buSzPct val="45000"/>
              <a:buFont typeface="Wingdings" charset="2"/>
              <a:buNone/>
            </a:pPr>
            <a:r>
              <a:rPr lang="en-GB" altLang="en-US" sz="1633" dirty="0">
                <a:solidFill>
                  <a:srgbClr val="C00000"/>
                </a:solidFill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 </a:t>
            </a:r>
          </a:p>
          <a:p>
            <a:pPr algn="r" eaLnBrk="1">
              <a:lnSpc>
                <a:spcPct val="100000"/>
              </a:lnSpc>
              <a:buSzPct val="45000"/>
              <a:buFont typeface="Wingdings" charset="2"/>
              <a:buNone/>
            </a:pPr>
            <a:r>
              <a:rPr lang="en-GB" altLang="en-US" sz="1633" dirty="0">
                <a:solidFill>
                  <a:srgbClr val="C00000"/>
                </a:solidFill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 </a:t>
            </a:r>
          </a:p>
          <a:p>
            <a:pPr algn="r" eaLnBrk="1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1633" dirty="0">
                <a:solidFill>
                  <a:srgbClr val="C00000"/>
                </a:solidFill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      </a:t>
            </a:r>
          </a:p>
          <a:p>
            <a:pPr algn="r" eaLnBrk="1">
              <a:lnSpc>
                <a:spcPct val="100000"/>
              </a:lnSpc>
              <a:buSzPct val="45000"/>
              <a:buFont typeface="Wingdings" charset="2"/>
              <a:buNone/>
            </a:pPr>
            <a:endParaRPr lang="en-GB" altLang="en-US" sz="1633" dirty="0">
              <a:solidFill>
                <a:srgbClr val="C00000"/>
              </a:solidFill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  <a:p>
            <a:pPr algn="r" eaLnBrk="1">
              <a:lnSpc>
                <a:spcPct val="100000"/>
              </a:lnSpc>
              <a:buSzPct val="45000"/>
              <a:buFont typeface="Wingdings" charset="2"/>
              <a:buNone/>
            </a:pPr>
            <a:endParaRPr lang="en-GB" altLang="en-US" sz="1633" dirty="0">
              <a:solidFill>
                <a:srgbClr val="C00000"/>
              </a:solidFill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C6B5879-E282-14B0-8EAE-05A0EFFC621A}"/>
              </a:ext>
            </a:extLst>
          </p:cNvPr>
          <p:cNvSpPr/>
          <p:nvPr/>
        </p:nvSpPr>
        <p:spPr bwMode="auto">
          <a:xfrm>
            <a:off x="9317117" y="4735803"/>
            <a:ext cx="392304" cy="392304"/>
          </a:xfrm>
          <a:prstGeom prst="ellipse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53" tIns="41476" rIns="82953" bIns="41476" numCol="1" rtlCol="0" anchor="t" anchorCtr="0" compatLnSpc="1">
            <a:prstTxWarp prst="textNoShape">
              <a:avLst/>
            </a:prstTxWarp>
          </a:bodyPr>
          <a:lstStyle/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633">
              <a:solidFill>
                <a:srgbClr val="DA19B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71" name="Curved Connector 70">
            <a:extLst>
              <a:ext uri="{FF2B5EF4-FFF2-40B4-BE49-F238E27FC236}">
                <a16:creationId xmlns:a16="http://schemas.microsoft.com/office/drawing/2014/main" id="{646EC284-D3A7-7E1A-4900-86A5E8476CD2}"/>
              </a:ext>
            </a:extLst>
          </p:cNvPr>
          <p:cNvCxnSpPr>
            <a:endCxn id="70" idx="2"/>
          </p:cNvCxnSpPr>
          <p:nvPr/>
        </p:nvCxnSpPr>
        <p:spPr bwMode="auto">
          <a:xfrm>
            <a:off x="7237889" y="4342140"/>
            <a:ext cx="2079227" cy="589815"/>
          </a:xfrm>
          <a:prstGeom prst="curvedConnector3">
            <a:avLst/>
          </a:prstGeom>
          <a:solidFill>
            <a:srgbClr val="00B8FF"/>
          </a:solidFill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2" name="Text Box 7">
            <a:extLst>
              <a:ext uri="{FF2B5EF4-FFF2-40B4-BE49-F238E27FC236}">
                <a16:creationId xmlns:a16="http://schemas.microsoft.com/office/drawing/2014/main" id="{6F710739-A009-75A9-BCCB-D27623D94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504" y="1399361"/>
            <a:ext cx="2699106" cy="129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7000"/>
              </a:lnSpc>
              <a:spcAft>
                <a:spcPts val="43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2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8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9pPr>
          </a:lstStyle>
          <a:p>
            <a:pPr eaLnBrk="1">
              <a:lnSpc>
                <a:spcPct val="100000"/>
              </a:lnSpc>
              <a:buSzPct val="45000"/>
              <a:buFont typeface="Wingdings" charset="2"/>
              <a:buNone/>
            </a:pPr>
            <a:r>
              <a:rPr lang="en-GB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Reviews:</a:t>
            </a:r>
          </a:p>
          <a:p>
            <a:pPr eaLnBrk="1">
              <a:lnSpc>
                <a:spcPct val="100000"/>
              </a:lnSpc>
              <a:buSzPct val="45000"/>
              <a:buFont typeface="Wingdings" charset="2"/>
              <a:buNone/>
            </a:pPr>
            <a:r>
              <a:rPr lang="en-GB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Durrer</a:t>
            </a:r>
            <a:r>
              <a:rPr lang="en-GB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 &amp; </a:t>
            </a:r>
            <a:r>
              <a:rPr lang="en-GB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Neronov</a:t>
            </a:r>
            <a:r>
              <a:rPr lang="en-GB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 2013</a:t>
            </a:r>
          </a:p>
          <a:p>
            <a:pPr eaLnBrk="1">
              <a:lnSpc>
                <a:spcPct val="100000"/>
              </a:lnSpc>
              <a:buSzPct val="45000"/>
              <a:buFont typeface="Wingdings" charset="2"/>
              <a:buNone/>
            </a:pPr>
            <a:r>
              <a:rPr lang="en-GB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Subramanian 2016</a:t>
            </a:r>
          </a:p>
          <a:p>
            <a:pPr eaLnBrk="1">
              <a:lnSpc>
                <a:spcPct val="100000"/>
              </a:lnSpc>
              <a:buSzPct val="45000"/>
              <a:buFont typeface="Wingdings" charset="2"/>
              <a:buNone/>
            </a:pPr>
            <a:r>
              <a:rPr lang="en-GB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Vachaspati</a:t>
            </a:r>
            <a:r>
              <a:rPr lang="en-GB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 2020</a:t>
            </a:r>
          </a:p>
          <a:p>
            <a:pPr eaLnBrk="1">
              <a:lnSpc>
                <a:spcPct val="100000"/>
              </a:lnSpc>
              <a:buSzPct val="45000"/>
              <a:buFont typeface="Wingdings" charset="2"/>
              <a:buNone/>
            </a:pPr>
            <a:endParaRPr lang="en-GB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  <a:p>
            <a:pPr eaLnBrk="1">
              <a:lnSpc>
                <a:spcPct val="100000"/>
              </a:lnSpc>
              <a:buSzPct val="45000"/>
              <a:buFont typeface="Wingdings" charset="2"/>
              <a:buNone/>
            </a:pPr>
            <a:endParaRPr lang="en-GB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4714B9B-A763-37AC-0AD9-C05372FCF799}"/>
              </a:ext>
            </a:extLst>
          </p:cNvPr>
          <p:cNvCxnSpPr>
            <a:cxnSpLocks/>
          </p:cNvCxnSpPr>
          <p:nvPr/>
        </p:nvCxnSpPr>
        <p:spPr bwMode="auto">
          <a:xfrm>
            <a:off x="3112266" y="4343540"/>
            <a:ext cx="2417001" cy="0"/>
          </a:xfrm>
          <a:prstGeom prst="line">
            <a:avLst/>
          </a:prstGeom>
          <a:solidFill>
            <a:srgbClr val="00B8FF"/>
          </a:solidFill>
          <a:ln w="76200" cap="flat" cmpd="sng" algn="ctr">
            <a:solidFill>
              <a:srgbClr val="24356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4" name="Title 14">
            <a:extLst>
              <a:ext uri="{FF2B5EF4-FFF2-40B4-BE49-F238E27FC236}">
                <a16:creationId xmlns:a16="http://schemas.microsoft.com/office/drawing/2014/main" id="{2DCBB371-C3A1-8C76-3599-69011ACA41FC}"/>
              </a:ext>
            </a:extLst>
          </p:cNvPr>
          <p:cNvSpPr txBox="1">
            <a:spLocks/>
          </p:cNvSpPr>
          <p:nvPr/>
        </p:nvSpPr>
        <p:spPr>
          <a:xfrm rot="16200000">
            <a:off x="1199052" y="5008073"/>
            <a:ext cx="923453" cy="405615"/>
          </a:xfrm>
          <a:prstGeom prst="rect">
            <a:avLst/>
          </a:prstGeom>
        </p:spPr>
        <p:txBody>
          <a:bodyPr vert="horz" lIns="82953" tIns="41476" rIns="82953" bIns="41476" rtlCol="0" anchor="ctr">
            <a:normAutofit fontScale="92500"/>
          </a:bodyPr>
          <a:lstStyle>
            <a:lvl1pPr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kern="1200">
                <a:solidFill>
                  <a:srgbClr val="808080"/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  <a:cs typeface="+mj-cs"/>
              </a:defRPr>
            </a:lvl1pPr>
            <a:lvl2pPr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>
                <a:solidFill>
                  <a:srgbClr val="808080"/>
                </a:solidFill>
                <a:latin typeface="Helvetica Neue" charset="0"/>
                <a:ea typeface="Arial Unicode MS" charset="0"/>
                <a:cs typeface="Arial Unicode MS" charset="0"/>
              </a:defRPr>
            </a:lvl2pPr>
            <a:lvl3pPr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>
                <a:solidFill>
                  <a:srgbClr val="808080"/>
                </a:solidFill>
                <a:latin typeface="Helvetica Neue" charset="0"/>
                <a:ea typeface="Arial Unicode MS" charset="0"/>
                <a:cs typeface="Arial Unicode MS" charset="0"/>
              </a:defRPr>
            </a:lvl3pPr>
            <a:lvl4pPr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>
                <a:solidFill>
                  <a:srgbClr val="808080"/>
                </a:solidFill>
                <a:latin typeface="Helvetica Neue" charset="0"/>
                <a:ea typeface="Arial Unicode MS" charset="0"/>
                <a:cs typeface="Arial Unicode MS" charset="0"/>
              </a:defRPr>
            </a:lvl4pPr>
            <a:lvl5pPr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>
                <a:solidFill>
                  <a:srgbClr val="808080"/>
                </a:solidFill>
                <a:latin typeface="Helvetica Neue" charset="0"/>
                <a:ea typeface="Arial Unicode MS" charset="0"/>
                <a:cs typeface="Arial Unicode MS" charset="0"/>
              </a:defRPr>
            </a:lvl5pPr>
            <a:lvl6pPr marL="2514600" indent="-228600" algn="l" defTabSz="449263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>
                <a:solidFill>
                  <a:srgbClr val="808080"/>
                </a:solidFill>
                <a:latin typeface="Helvetica Neue" charset="0"/>
                <a:ea typeface="Arial Unicode MS" charset="0"/>
                <a:cs typeface="Arial Unicode MS" charset="0"/>
              </a:defRPr>
            </a:lvl6pPr>
            <a:lvl7pPr marL="2971800" indent="-228600" algn="l" defTabSz="449263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>
                <a:solidFill>
                  <a:srgbClr val="808080"/>
                </a:solidFill>
                <a:latin typeface="Helvetica Neue" charset="0"/>
                <a:ea typeface="Arial Unicode MS" charset="0"/>
                <a:cs typeface="Arial Unicode MS" charset="0"/>
              </a:defRPr>
            </a:lvl7pPr>
            <a:lvl8pPr marL="3429000" indent="-228600" algn="l" defTabSz="449263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>
                <a:solidFill>
                  <a:srgbClr val="808080"/>
                </a:solidFill>
                <a:latin typeface="Helvetica Neue" charset="0"/>
                <a:ea typeface="Arial Unicode MS" charset="0"/>
                <a:cs typeface="Arial Unicode MS" charset="0"/>
              </a:defRPr>
            </a:lvl8pPr>
            <a:lvl9pPr marL="3886200" indent="-228600" algn="l" defTabSz="449263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>
                <a:solidFill>
                  <a:srgbClr val="808080"/>
                </a:solidFill>
                <a:latin typeface="Helvetica Neue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Big Bang</a:t>
            </a:r>
          </a:p>
        </p:txBody>
      </p:sp>
      <p:sp>
        <p:nvSpPr>
          <p:cNvPr id="76" name="Slide Number Placeholder 3">
            <a:extLst>
              <a:ext uri="{FF2B5EF4-FFF2-40B4-BE49-F238E27FC236}">
                <a16:creationId xmlns:a16="http://schemas.microsoft.com/office/drawing/2014/main" id="{4FFCEC9C-0375-4D81-FC06-D42B39481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/>
          <a:lstStyle/>
          <a:p>
            <a:fld id="{7E4D8434-57DD-2346-A598-2DE3D8C195A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3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D6A949-951E-36B8-092A-D38E88BA3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 2">
            <a:extLst>
              <a:ext uri="{FF2B5EF4-FFF2-40B4-BE49-F238E27FC236}">
                <a16:creationId xmlns:a16="http://schemas.microsoft.com/office/drawing/2014/main" id="{6C224567-9122-4847-15A6-8F61F13159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9" t="24666" r="-1" b="52458"/>
          <a:stretch/>
        </p:blipFill>
        <p:spPr bwMode="auto">
          <a:xfrm>
            <a:off x="1802571" y="4408866"/>
            <a:ext cx="8865910" cy="166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5" name="Curved Connector 64">
            <a:extLst>
              <a:ext uri="{FF2B5EF4-FFF2-40B4-BE49-F238E27FC236}">
                <a16:creationId xmlns:a16="http://schemas.microsoft.com/office/drawing/2014/main" id="{B061081C-8A69-BB48-E0E1-64CB98D54342}"/>
              </a:ext>
            </a:extLst>
          </p:cNvPr>
          <p:cNvCxnSpPr>
            <a:endCxn id="63" idx="0"/>
          </p:cNvCxnSpPr>
          <p:nvPr/>
        </p:nvCxnSpPr>
        <p:spPr bwMode="auto">
          <a:xfrm rot="16200000" flipH="1">
            <a:off x="8570927" y="3486747"/>
            <a:ext cx="2122528" cy="1028196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50800" cap="flat" cmpd="sng" algn="ctr">
            <a:solidFill>
              <a:srgbClr val="243569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D3BD799-488F-FF72-1BB1-522CAD0D5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history of the universe for primordial fields</a:t>
            </a:r>
          </a:p>
        </p:txBody>
      </p:sp>
      <p:sp>
        <p:nvSpPr>
          <p:cNvPr id="3" name="AutoShape 6">
            <a:extLst>
              <a:ext uri="{FF2B5EF4-FFF2-40B4-BE49-F238E27FC236}">
                <a16:creationId xmlns:a16="http://schemas.microsoft.com/office/drawing/2014/main" id="{9737648E-B789-63AA-083F-E83C69E17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5535" y="1367840"/>
            <a:ext cx="2730524" cy="1881801"/>
          </a:xfrm>
          <a:prstGeom prst="roundRect">
            <a:avLst>
              <a:gd name="adj" fmla="val 2521"/>
            </a:avLst>
          </a:prstGeom>
          <a:solidFill>
            <a:schemeClr val="accent5">
              <a:lumMod val="75000"/>
            </a:schemeClr>
          </a:solidFill>
          <a:ln w="38100">
            <a:noFill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sz="2177" dirty="0">
              <a:solidFill>
                <a:schemeClr val="bg1"/>
              </a:solidFill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id="{B445DBC2-8D47-0C61-B3D0-ACBE45A2A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3406" y="3095345"/>
            <a:ext cx="1575001" cy="1101241"/>
          </a:xfrm>
          <a:prstGeom prst="roundRect">
            <a:avLst>
              <a:gd name="adj" fmla="val 2521"/>
            </a:avLst>
          </a:prstGeom>
          <a:solidFill>
            <a:schemeClr val="accent5">
              <a:lumMod val="75000"/>
            </a:schemeClr>
          </a:solidFill>
          <a:ln w="38100">
            <a:noFill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sz="2177" dirty="0">
              <a:solidFill>
                <a:schemeClr val="bg1"/>
              </a:solidFill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33480315-9DA5-0034-BAE1-DAFF0E5F6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4393" y="3095345"/>
            <a:ext cx="1303367" cy="1092974"/>
          </a:xfrm>
          <a:prstGeom prst="roundRect">
            <a:avLst>
              <a:gd name="adj" fmla="val 2521"/>
            </a:avLst>
          </a:prstGeom>
          <a:solidFill>
            <a:schemeClr val="accent5">
              <a:lumMod val="75000"/>
            </a:schemeClr>
          </a:solidFill>
          <a:ln w="38100">
            <a:noFill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sz="2177" dirty="0">
              <a:solidFill>
                <a:schemeClr val="bg1"/>
              </a:solidFill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DCF54F38-D447-7EB6-709C-84C14CDB9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3634" y="3095345"/>
            <a:ext cx="1279472" cy="1093577"/>
          </a:xfrm>
          <a:prstGeom prst="roundRect">
            <a:avLst>
              <a:gd name="adj" fmla="val 2521"/>
            </a:avLst>
          </a:prstGeom>
          <a:solidFill>
            <a:schemeClr val="accent5">
              <a:lumMod val="75000"/>
            </a:schemeClr>
          </a:solidFill>
          <a:ln w="38100">
            <a:noFill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sz="2177" dirty="0">
              <a:solidFill>
                <a:schemeClr val="bg1"/>
              </a:solidFill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</p:txBody>
      </p:sp>
      <p:sp>
        <p:nvSpPr>
          <p:cNvPr id="16" name="Rectangle 5 4">
            <a:extLst>
              <a:ext uri="{FF2B5EF4-FFF2-40B4-BE49-F238E27FC236}">
                <a16:creationId xmlns:a16="http://schemas.microsoft.com/office/drawing/2014/main" id="{856F39FB-6189-6D65-97EA-51C956BA1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1992" y="6070708"/>
            <a:ext cx="1765733" cy="75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438"/>
              </a:spcAft>
              <a:buClr>
                <a:srgbClr val="000000"/>
              </a:buClr>
              <a:buSzPct val="100000"/>
              <a:buFont typeface="Times New Roman" charset="0"/>
              <a:defRPr sz="2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13.6 Gyr</a:t>
            </a:r>
          </a:p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3 K</a:t>
            </a:r>
          </a:p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5x10   </a:t>
            </a:r>
            <a:r>
              <a:rPr lang="de-DE" sz="1452" dirty="0" err="1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ly</a:t>
            </a:r>
            <a:endParaRPr lang="de-DE" sz="1452" dirty="0"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endParaRPr lang="de-DE" sz="1452" b="1" dirty="0"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CE0AE62-FD0F-F4D7-EE1D-1A2F66653C11}"/>
              </a:ext>
            </a:extLst>
          </p:cNvPr>
          <p:cNvGrpSpPr/>
          <p:nvPr/>
        </p:nvGrpSpPr>
        <p:grpSpPr>
          <a:xfrm>
            <a:off x="9100695" y="6038452"/>
            <a:ext cx="228609" cy="506236"/>
            <a:chOff x="5760392" y="1421606"/>
            <a:chExt cx="251999" cy="558031"/>
          </a:xfrm>
        </p:grpSpPr>
        <p:pic>
          <p:nvPicPr>
            <p:cNvPr id="18" name="Picture 4 2" descr="Uhr Kostenlos Symbol von Zwicon">
              <a:extLst>
                <a:ext uri="{FF2B5EF4-FFF2-40B4-BE49-F238E27FC236}">
                  <a16:creationId xmlns:a16="http://schemas.microsoft.com/office/drawing/2014/main" id="{268252D8-5430-D6D3-0DE0-28347F3EE5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392" y="1421606"/>
              <a:ext cx="251999" cy="251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0 2" descr="Thermometer Kostenlos Symbol von Interface Iconset">
              <a:extLst>
                <a:ext uri="{FF2B5EF4-FFF2-40B4-BE49-F238E27FC236}">
                  <a16:creationId xmlns:a16="http://schemas.microsoft.com/office/drawing/2014/main" id="{FD2330B1-B972-A91F-6D5D-5DFC1BCF59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392" y="1727638"/>
              <a:ext cx="251999" cy="251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2 2" descr="Length Icons - Free SVG &amp; PNG Length Images - Noun Project">
            <a:extLst>
              <a:ext uri="{FF2B5EF4-FFF2-40B4-BE49-F238E27FC236}">
                <a16:creationId xmlns:a16="http://schemas.microsoft.com/office/drawing/2014/main" id="{08235FE2-208C-A51C-B8E5-BC4020551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27161" flipH="1">
            <a:off x="9102319" y="6565746"/>
            <a:ext cx="223878" cy="22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5 5">
            <a:extLst>
              <a:ext uri="{FF2B5EF4-FFF2-40B4-BE49-F238E27FC236}">
                <a16:creationId xmlns:a16="http://schemas.microsoft.com/office/drawing/2014/main" id="{170A4545-B840-C7B9-B64F-F380B170D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5472" y="6070708"/>
            <a:ext cx="2221028" cy="75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438"/>
              </a:spcAft>
              <a:buClr>
                <a:srgbClr val="000000"/>
              </a:buClr>
              <a:buSzPct val="100000"/>
              <a:buFont typeface="Times New Roman" charset="0"/>
              <a:defRPr sz="2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300-500 </a:t>
            </a:r>
            <a:r>
              <a:rPr lang="de-DE" sz="1452" dirty="0" err="1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Myr</a:t>
            </a:r>
            <a:endParaRPr lang="de-DE" sz="1452" dirty="0"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30 K</a:t>
            </a:r>
          </a:p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3x10  </a:t>
            </a:r>
            <a:r>
              <a:rPr lang="de-DE" sz="1452" dirty="0" err="1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ly</a:t>
            </a:r>
            <a:endParaRPr lang="de-DE" sz="1452" dirty="0"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8E12494-9C7B-02F8-3C83-9728D2AD2509}"/>
              </a:ext>
            </a:extLst>
          </p:cNvPr>
          <p:cNvGrpSpPr/>
          <p:nvPr/>
        </p:nvGrpSpPr>
        <p:grpSpPr>
          <a:xfrm>
            <a:off x="7044175" y="6038452"/>
            <a:ext cx="228609" cy="506236"/>
            <a:chOff x="5760392" y="1421606"/>
            <a:chExt cx="251999" cy="558031"/>
          </a:xfrm>
        </p:grpSpPr>
        <p:pic>
          <p:nvPicPr>
            <p:cNvPr id="23" name="Picture 4 3" descr="Uhr Kostenlos Symbol von Zwicon">
              <a:extLst>
                <a:ext uri="{FF2B5EF4-FFF2-40B4-BE49-F238E27FC236}">
                  <a16:creationId xmlns:a16="http://schemas.microsoft.com/office/drawing/2014/main" id="{CDA715FF-08ED-F7F3-937D-F5D25AA2C0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392" y="1421606"/>
              <a:ext cx="251999" cy="251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0 3" descr="Thermometer Kostenlos Symbol von Interface Iconset">
              <a:extLst>
                <a:ext uri="{FF2B5EF4-FFF2-40B4-BE49-F238E27FC236}">
                  <a16:creationId xmlns:a16="http://schemas.microsoft.com/office/drawing/2014/main" id="{4B7DFA5F-FE18-1B94-54FB-666655F89B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392" y="1727638"/>
              <a:ext cx="251999" cy="251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2 3" descr="Length Icons - Free SVG &amp; PNG Length Images - Noun Project">
            <a:extLst>
              <a:ext uri="{FF2B5EF4-FFF2-40B4-BE49-F238E27FC236}">
                <a16:creationId xmlns:a16="http://schemas.microsoft.com/office/drawing/2014/main" id="{D81EC737-3D23-A3DC-A140-EA711FE26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27161" flipH="1">
            <a:off x="7046180" y="6565746"/>
            <a:ext cx="223878" cy="22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5 6">
            <a:extLst>
              <a:ext uri="{FF2B5EF4-FFF2-40B4-BE49-F238E27FC236}">
                <a16:creationId xmlns:a16="http://schemas.microsoft.com/office/drawing/2014/main" id="{B4E00373-15C3-46AD-E2D0-814099334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3179" y="6070708"/>
            <a:ext cx="1306487" cy="75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438"/>
              </a:spcAft>
              <a:buClr>
                <a:srgbClr val="000000"/>
              </a:buClr>
              <a:buSzPct val="100000"/>
              <a:buFont typeface="Times New Roman" charset="0"/>
              <a:defRPr sz="2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4x10  </a:t>
            </a:r>
            <a:r>
              <a:rPr lang="de-DE" sz="1452" dirty="0" err="1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yr</a:t>
            </a:r>
            <a:endParaRPr lang="de-DE" sz="1452" dirty="0"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3000 K</a:t>
            </a:r>
          </a:p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3x10  </a:t>
            </a:r>
            <a:r>
              <a:rPr lang="de-DE" sz="1452" dirty="0" err="1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ly</a:t>
            </a:r>
            <a:endParaRPr lang="de-DE" sz="1452" dirty="0"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endParaRPr lang="de-DE" sz="1452" dirty="0"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CA1219C-1405-1860-B7EA-353AF266F979}"/>
              </a:ext>
            </a:extLst>
          </p:cNvPr>
          <p:cNvGrpSpPr/>
          <p:nvPr/>
        </p:nvGrpSpPr>
        <p:grpSpPr>
          <a:xfrm>
            <a:off x="5311882" y="6038452"/>
            <a:ext cx="228609" cy="506236"/>
            <a:chOff x="5760392" y="1421606"/>
            <a:chExt cx="251999" cy="558031"/>
          </a:xfrm>
        </p:grpSpPr>
        <p:pic>
          <p:nvPicPr>
            <p:cNvPr id="28" name="Picture 4 4" descr="Uhr Kostenlos Symbol von Zwicon">
              <a:extLst>
                <a:ext uri="{FF2B5EF4-FFF2-40B4-BE49-F238E27FC236}">
                  <a16:creationId xmlns:a16="http://schemas.microsoft.com/office/drawing/2014/main" id="{10E42713-B75C-9133-029F-7BE6948B55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392" y="1421606"/>
              <a:ext cx="251999" cy="251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0 4" descr="Thermometer Kostenlos Symbol von Interface Iconset">
              <a:extLst>
                <a:ext uri="{FF2B5EF4-FFF2-40B4-BE49-F238E27FC236}">
                  <a16:creationId xmlns:a16="http://schemas.microsoft.com/office/drawing/2014/main" id="{DE7CEEF6-F760-617D-35CA-84DD67DC06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392" y="1727638"/>
              <a:ext cx="251999" cy="251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" name="Picture 2 4" descr="Length Icons - Free SVG &amp; PNG Length Images - Noun Project">
            <a:extLst>
              <a:ext uri="{FF2B5EF4-FFF2-40B4-BE49-F238E27FC236}">
                <a16:creationId xmlns:a16="http://schemas.microsoft.com/office/drawing/2014/main" id="{17120212-77E2-07E9-27E7-FA6B60568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27161" flipH="1">
            <a:off x="5282423" y="6565746"/>
            <a:ext cx="223878" cy="22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5 7">
            <a:extLst>
              <a:ext uri="{FF2B5EF4-FFF2-40B4-BE49-F238E27FC236}">
                <a16:creationId xmlns:a16="http://schemas.microsoft.com/office/drawing/2014/main" id="{DEC182F8-CC46-FE38-018B-083212553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4746" y="6070708"/>
            <a:ext cx="1435687" cy="75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438"/>
              </a:spcAft>
              <a:buClr>
                <a:srgbClr val="000000"/>
              </a:buClr>
              <a:buSzPct val="100000"/>
              <a:buFont typeface="Times New Roman" charset="0"/>
              <a:defRPr sz="2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b="1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       </a:t>
            </a: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3 min</a:t>
            </a:r>
          </a:p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       10  K</a:t>
            </a:r>
          </a:p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       1 </a:t>
            </a:r>
            <a:r>
              <a:rPr lang="de-DE" sz="1452" dirty="0" err="1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ly</a:t>
            </a:r>
            <a:endParaRPr lang="de-DE" sz="1452" dirty="0"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7C65D69-695B-4915-2CF4-C65D7AF2AD76}"/>
              </a:ext>
            </a:extLst>
          </p:cNvPr>
          <p:cNvGrpSpPr/>
          <p:nvPr/>
        </p:nvGrpSpPr>
        <p:grpSpPr>
          <a:xfrm>
            <a:off x="3940071" y="6038452"/>
            <a:ext cx="228609" cy="506236"/>
            <a:chOff x="5760392" y="1421606"/>
            <a:chExt cx="251999" cy="558031"/>
          </a:xfrm>
        </p:grpSpPr>
        <p:pic>
          <p:nvPicPr>
            <p:cNvPr id="33" name="Picture 4 5" descr="Uhr Kostenlos Symbol von Zwicon">
              <a:extLst>
                <a:ext uri="{FF2B5EF4-FFF2-40B4-BE49-F238E27FC236}">
                  <a16:creationId xmlns:a16="http://schemas.microsoft.com/office/drawing/2014/main" id="{DB3B84A0-C911-B82C-3C1C-D01A3B5CE6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392" y="1421606"/>
              <a:ext cx="251999" cy="251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 5" descr="Thermometer Kostenlos Symbol von Interface Iconset">
              <a:extLst>
                <a:ext uri="{FF2B5EF4-FFF2-40B4-BE49-F238E27FC236}">
                  <a16:creationId xmlns:a16="http://schemas.microsoft.com/office/drawing/2014/main" id="{7A04AF52-E8C7-31BF-DDBA-F6E03074AE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392" y="1727638"/>
              <a:ext cx="251999" cy="251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61F991F5-FADF-1119-4393-7142E21A4546}"/>
              </a:ext>
            </a:extLst>
          </p:cNvPr>
          <p:cNvSpPr/>
          <p:nvPr/>
        </p:nvSpPr>
        <p:spPr>
          <a:xfrm>
            <a:off x="4301470" y="6263734"/>
            <a:ext cx="255198" cy="245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98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9</a:t>
            </a:r>
          </a:p>
        </p:txBody>
      </p:sp>
      <p:pic>
        <p:nvPicPr>
          <p:cNvPr id="36" name="Picture 2 5" descr="Length Icons - Free SVG &amp; PNG Length Images - Noun Project">
            <a:extLst>
              <a:ext uri="{FF2B5EF4-FFF2-40B4-BE49-F238E27FC236}">
                <a16:creationId xmlns:a16="http://schemas.microsoft.com/office/drawing/2014/main" id="{1BE79C97-5985-DA50-EB39-74B6C7281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27161" flipH="1">
            <a:off x="3942076" y="6565746"/>
            <a:ext cx="223878" cy="22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E1602986-108A-117C-5F51-75E8A5C94261}"/>
              </a:ext>
            </a:extLst>
          </p:cNvPr>
          <p:cNvGrpSpPr/>
          <p:nvPr/>
        </p:nvGrpSpPr>
        <p:grpSpPr>
          <a:xfrm>
            <a:off x="2241638" y="6038452"/>
            <a:ext cx="228609" cy="506236"/>
            <a:chOff x="5760392" y="1421606"/>
            <a:chExt cx="251999" cy="558031"/>
          </a:xfrm>
        </p:grpSpPr>
        <p:pic>
          <p:nvPicPr>
            <p:cNvPr id="38" name="Picture 4 6" descr="Uhr Kostenlos Symbol von Zwicon">
              <a:extLst>
                <a:ext uri="{FF2B5EF4-FFF2-40B4-BE49-F238E27FC236}">
                  <a16:creationId xmlns:a16="http://schemas.microsoft.com/office/drawing/2014/main" id="{E2E1C4F9-6311-1513-4439-EDDFAD3A82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392" y="1421606"/>
              <a:ext cx="251999" cy="251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0 6" descr="Thermometer Kostenlos Symbol von Interface Iconset">
              <a:extLst>
                <a:ext uri="{FF2B5EF4-FFF2-40B4-BE49-F238E27FC236}">
                  <a16:creationId xmlns:a16="http://schemas.microsoft.com/office/drawing/2014/main" id="{1CDF43BE-4E9A-D5AD-9F6A-679FC71A1F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392" y="1727638"/>
              <a:ext cx="251999" cy="251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835855CE-ED29-CA4D-C0F4-060B815A5275}"/>
              </a:ext>
            </a:extLst>
          </p:cNvPr>
          <p:cNvSpPr/>
          <p:nvPr/>
        </p:nvSpPr>
        <p:spPr>
          <a:xfrm>
            <a:off x="2633583" y="6005384"/>
            <a:ext cx="466794" cy="245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98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-32 </a:t>
            </a:r>
          </a:p>
        </p:txBody>
      </p:sp>
      <p:sp>
        <p:nvSpPr>
          <p:cNvPr id="41" name="Rectangle 5 8">
            <a:extLst>
              <a:ext uri="{FF2B5EF4-FFF2-40B4-BE49-F238E27FC236}">
                <a16:creationId xmlns:a16="http://schemas.microsoft.com/office/drawing/2014/main" id="{CF8CE096-9E14-92B4-CFB4-03CA96ED6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9630" y="6070708"/>
            <a:ext cx="1306487" cy="75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438"/>
              </a:spcAft>
              <a:buClr>
                <a:srgbClr val="000000"/>
              </a:buClr>
              <a:buSzPct val="100000"/>
              <a:buFont typeface="Times New Roman" charset="0"/>
              <a:defRPr sz="2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10     s</a:t>
            </a:r>
          </a:p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10    K </a:t>
            </a:r>
          </a:p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0.01 </a:t>
            </a:r>
            <a:r>
              <a:rPr lang="de-DE" sz="1452" dirty="0" err="1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ly</a:t>
            </a:r>
            <a:endParaRPr lang="de-DE" sz="1452" dirty="0"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4475EEB-57F6-EC45-95F1-12A61D6DACEF}"/>
              </a:ext>
            </a:extLst>
          </p:cNvPr>
          <p:cNvSpPr/>
          <p:nvPr/>
        </p:nvSpPr>
        <p:spPr>
          <a:xfrm>
            <a:off x="2633584" y="6271345"/>
            <a:ext cx="325730" cy="245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98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27</a:t>
            </a:r>
          </a:p>
        </p:txBody>
      </p:sp>
      <p:pic>
        <p:nvPicPr>
          <p:cNvPr id="43" name="Picture 2 6" descr="Length Icons - Free SVG &amp; PNG Length Images - Noun Project">
            <a:extLst>
              <a:ext uri="{FF2B5EF4-FFF2-40B4-BE49-F238E27FC236}">
                <a16:creationId xmlns:a16="http://schemas.microsoft.com/office/drawing/2014/main" id="{C3265C54-6812-4379-85DB-C8FC7C85B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27161" flipH="1">
            <a:off x="2212178" y="6565746"/>
            <a:ext cx="223878" cy="22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530F2909-41FA-0CC7-12C1-3B6A35AE85C9}"/>
              </a:ext>
            </a:extLst>
          </p:cNvPr>
          <p:cNvSpPr/>
          <p:nvPr/>
        </p:nvSpPr>
        <p:spPr>
          <a:xfrm>
            <a:off x="5832497" y="6523214"/>
            <a:ext cx="325730" cy="245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98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 7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B76E692-7E4C-4552-0B37-F66A5A58E141}"/>
              </a:ext>
            </a:extLst>
          </p:cNvPr>
          <p:cNvSpPr/>
          <p:nvPr/>
        </p:nvSpPr>
        <p:spPr>
          <a:xfrm>
            <a:off x="5834702" y="6000620"/>
            <a:ext cx="325730" cy="245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98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 5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F1F85CE-28B4-E093-063A-424DFFA31018}"/>
              </a:ext>
            </a:extLst>
          </p:cNvPr>
          <p:cNvSpPr/>
          <p:nvPr/>
        </p:nvSpPr>
        <p:spPr>
          <a:xfrm>
            <a:off x="9593678" y="6523214"/>
            <a:ext cx="396262" cy="245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98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 10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0F6ACB6-AA7B-17C9-3720-A895AB808F8F}"/>
              </a:ext>
            </a:extLst>
          </p:cNvPr>
          <p:cNvSpPr/>
          <p:nvPr/>
        </p:nvSpPr>
        <p:spPr>
          <a:xfrm>
            <a:off x="7598460" y="6523214"/>
            <a:ext cx="255198" cy="245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98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9</a:t>
            </a:r>
          </a:p>
        </p:txBody>
      </p:sp>
      <p:sp>
        <p:nvSpPr>
          <p:cNvPr id="49" name="Rectangle 3">
            <a:extLst>
              <a:ext uri="{FF2B5EF4-FFF2-40B4-BE49-F238E27FC236}">
                <a16:creationId xmlns:a16="http://schemas.microsoft.com/office/drawing/2014/main" id="{D4996140-EC6A-B2B4-9573-85E8092FA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0454" y="3259605"/>
            <a:ext cx="1139977" cy="751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438"/>
              </a:spcAft>
              <a:buClr>
                <a:srgbClr val="000000"/>
              </a:buClr>
              <a:buSzPct val="100000"/>
              <a:buFont typeface="Times New Roman" charset="0"/>
              <a:defRPr sz="2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>
              <a:lnSpc>
                <a:spcPct val="100000"/>
              </a:lnSpc>
              <a:buSzPct val="80000"/>
              <a:tabLst>
                <a:tab pos="656636" algn="l"/>
                <a:tab pos="1313274" algn="l"/>
                <a:tab pos="1969911" algn="l"/>
                <a:tab pos="2626548" algn="l"/>
                <a:tab pos="3283185" algn="l"/>
              </a:tabLst>
            </a:pPr>
            <a:r>
              <a:rPr lang="en-GB" altLang="en-US" sz="1633" b="1" dirty="0">
                <a:solidFill>
                  <a:schemeClr val="bg1"/>
                </a:solidFill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Seed magnetic fields</a:t>
            </a:r>
            <a:endParaRPr lang="en-GB" altLang="en-US" sz="1633" dirty="0">
              <a:solidFill>
                <a:schemeClr val="bg1"/>
              </a:solidFill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  <a:p>
            <a:pPr marL="0" indent="0" eaLnBrk="1">
              <a:lnSpc>
                <a:spcPct val="100000"/>
              </a:lnSpc>
              <a:buSzPct val="80000"/>
              <a:tabLst>
                <a:tab pos="656636" algn="l"/>
                <a:tab pos="1313274" algn="l"/>
                <a:tab pos="1969911" algn="l"/>
                <a:tab pos="2626548" algn="l"/>
                <a:tab pos="3283185" algn="l"/>
              </a:tabLst>
            </a:pPr>
            <a:endParaRPr lang="en-GB" altLang="en-US" sz="1633" dirty="0">
              <a:solidFill>
                <a:schemeClr val="bg1"/>
              </a:solidFill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  <a:p>
            <a:pPr marL="0" indent="0" eaLnBrk="1">
              <a:lnSpc>
                <a:spcPct val="100000"/>
              </a:lnSpc>
              <a:buSzPct val="80000"/>
              <a:tabLst>
                <a:tab pos="656636" algn="l"/>
                <a:tab pos="1313274" algn="l"/>
                <a:tab pos="1969911" algn="l"/>
                <a:tab pos="2626548" algn="l"/>
                <a:tab pos="3283185" algn="l"/>
              </a:tabLst>
            </a:pPr>
            <a:endParaRPr lang="en-GB" altLang="en-US" sz="1633" dirty="0">
              <a:solidFill>
                <a:schemeClr val="bg1"/>
              </a:solidFill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  <a:p>
            <a:pPr marL="0" indent="0" eaLnBrk="1">
              <a:lnSpc>
                <a:spcPct val="100000"/>
              </a:lnSpc>
              <a:buSzPct val="80000"/>
              <a:tabLst>
                <a:tab pos="656636" algn="l"/>
                <a:tab pos="1313274" algn="l"/>
                <a:tab pos="1969911" algn="l"/>
                <a:tab pos="2626548" algn="l"/>
                <a:tab pos="3283185" algn="l"/>
              </a:tabLst>
            </a:pPr>
            <a:endParaRPr lang="en-GB" altLang="en-US" sz="1633" dirty="0">
              <a:solidFill>
                <a:schemeClr val="bg1"/>
              </a:solidFill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  <a:p>
            <a:pPr marL="0" indent="0" eaLnBrk="1">
              <a:lnSpc>
                <a:spcPct val="100000"/>
              </a:lnSpc>
              <a:buSzPct val="80000"/>
              <a:tabLst>
                <a:tab pos="656636" algn="l"/>
                <a:tab pos="1313274" algn="l"/>
                <a:tab pos="1969911" algn="l"/>
                <a:tab pos="2626548" algn="l"/>
                <a:tab pos="3283185" algn="l"/>
              </a:tabLst>
            </a:pPr>
            <a:endParaRPr lang="en-GB" altLang="en-US" sz="1633" dirty="0">
              <a:solidFill>
                <a:schemeClr val="bg1"/>
              </a:solidFill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  <a:p>
            <a:pPr marL="0" indent="0" eaLnBrk="1">
              <a:lnSpc>
                <a:spcPct val="100000"/>
              </a:lnSpc>
              <a:buSzPct val="80000"/>
              <a:tabLst>
                <a:tab pos="656636" algn="l"/>
                <a:tab pos="1313274" algn="l"/>
                <a:tab pos="1969911" algn="l"/>
                <a:tab pos="2626548" algn="l"/>
                <a:tab pos="3283185" algn="l"/>
              </a:tabLst>
            </a:pPr>
            <a:endParaRPr lang="en-GB" altLang="en-US" sz="1633" dirty="0">
              <a:solidFill>
                <a:schemeClr val="bg1"/>
              </a:solidFill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  <a:p>
            <a:pPr marL="0" indent="0" eaLnBrk="1">
              <a:lnSpc>
                <a:spcPct val="102000"/>
              </a:lnSpc>
              <a:buSzPct val="80000"/>
              <a:tabLst>
                <a:tab pos="656636" algn="l"/>
                <a:tab pos="1313274" algn="l"/>
                <a:tab pos="1969911" algn="l"/>
                <a:tab pos="2626548" algn="l"/>
                <a:tab pos="3283185" algn="l"/>
              </a:tabLst>
            </a:pPr>
            <a:endParaRPr lang="en-GB" altLang="en-US" sz="1633" dirty="0">
              <a:solidFill>
                <a:schemeClr val="bg1"/>
              </a:solidFill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  <a:p>
            <a:pPr marL="0" indent="0" eaLnBrk="1">
              <a:lnSpc>
                <a:spcPct val="102000"/>
              </a:lnSpc>
              <a:buSzPct val="80000"/>
              <a:tabLst>
                <a:tab pos="656636" algn="l"/>
                <a:tab pos="1313274" algn="l"/>
                <a:tab pos="1969911" algn="l"/>
                <a:tab pos="2626548" algn="l"/>
                <a:tab pos="3283185" algn="l"/>
              </a:tabLst>
            </a:pPr>
            <a:endParaRPr lang="en-GB" altLang="en-US" sz="1633" dirty="0">
              <a:solidFill>
                <a:schemeClr val="bg1"/>
              </a:solidFill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B82352F-2D4F-B1E9-ABBA-E733FB7ED6AF}"/>
              </a:ext>
            </a:extLst>
          </p:cNvPr>
          <p:cNvCxnSpPr>
            <a:cxnSpLocks/>
          </p:cNvCxnSpPr>
          <p:nvPr/>
        </p:nvCxnSpPr>
        <p:spPr bwMode="auto">
          <a:xfrm>
            <a:off x="1980568" y="4343540"/>
            <a:ext cx="698165" cy="0"/>
          </a:xfrm>
          <a:prstGeom prst="line">
            <a:avLst/>
          </a:prstGeom>
          <a:solidFill>
            <a:srgbClr val="00B8FF"/>
          </a:solidFill>
          <a:ln w="76200" cap="flat" cmpd="sng" algn="ctr">
            <a:solidFill>
              <a:srgbClr val="6C7A8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7D573A9-6F64-335F-9400-54D23C1CA81F}"/>
              </a:ext>
            </a:extLst>
          </p:cNvPr>
          <p:cNvCxnSpPr>
            <a:cxnSpLocks/>
          </p:cNvCxnSpPr>
          <p:nvPr/>
        </p:nvCxnSpPr>
        <p:spPr bwMode="auto">
          <a:xfrm>
            <a:off x="1753632" y="4147568"/>
            <a:ext cx="248989" cy="195973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24356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A19E050-9D36-6361-7311-4FA3E04A97BB}"/>
              </a:ext>
            </a:extLst>
          </p:cNvPr>
          <p:cNvCxnSpPr>
            <a:cxnSpLocks/>
          </p:cNvCxnSpPr>
          <p:nvPr/>
        </p:nvCxnSpPr>
        <p:spPr bwMode="auto">
          <a:xfrm flipH="1">
            <a:off x="2887785" y="4147568"/>
            <a:ext cx="138728" cy="168703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24356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30DAB93-43BD-6732-09C2-993BEA5D853D}"/>
              </a:ext>
            </a:extLst>
          </p:cNvPr>
          <p:cNvCxnSpPr>
            <a:cxnSpLocks/>
          </p:cNvCxnSpPr>
          <p:nvPr/>
        </p:nvCxnSpPr>
        <p:spPr bwMode="auto">
          <a:xfrm>
            <a:off x="1980568" y="4343540"/>
            <a:ext cx="928134" cy="0"/>
          </a:xfrm>
          <a:prstGeom prst="line">
            <a:avLst/>
          </a:prstGeom>
          <a:solidFill>
            <a:srgbClr val="00B8FF"/>
          </a:solidFill>
          <a:ln w="76200" cap="flat" cmpd="sng" algn="ctr">
            <a:solidFill>
              <a:srgbClr val="24356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121E7D0-7640-EF7F-5F83-36B80CEF8EDC}"/>
              </a:ext>
            </a:extLst>
          </p:cNvPr>
          <p:cNvCxnSpPr>
            <a:cxnSpLocks/>
          </p:cNvCxnSpPr>
          <p:nvPr/>
        </p:nvCxnSpPr>
        <p:spPr bwMode="auto">
          <a:xfrm flipH="1">
            <a:off x="3412375" y="4171538"/>
            <a:ext cx="889095" cy="17917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24356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88F721C-3B0A-E735-89EB-33D06547E03E}"/>
              </a:ext>
            </a:extLst>
          </p:cNvPr>
          <p:cNvCxnSpPr>
            <a:cxnSpLocks/>
          </p:cNvCxnSpPr>
          <p:nvPr/>
        </p:nvCxnSpPr>
        <p:spPr bwMode="auto">
          <a:xfrm>
            <a:off x="5442757" y="4147568"/>
            <a:ext cx="65324" cy="19457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24356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425A761-47FA-ABAE-FED4-2E5D19DC8390}"/>
              </a:ext>
            </a:extLst>
          </p:cNvPr>
          <p:cNvCxnSpPr>
            <a:cxnSpLocks/>
          </p:cNvCxnSpPr>
          <p:nvPr/>
        </p:nvCxnSpPr>
        <p:spPr bwMode="auto">
          <a:xfrm>
            <a:off x="4288974" y="4343540"/>
            <a:ext cx="1219107" cy="0"/>
          </a:xfrm>
          <a:prstGeom prst="line">
            <a:avLst/>
          </a:prstGeom>
          <a:solidFill>
            <a:srgbClr val="00B8FF"/>
          </a:solidFill>
          <a:ln w="76200" cap="flat" cmpd="sng" algn="ctr">
            <a:solidFill>
              <a:srgbClr val="24356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7" name="Text Box 7">
            <a:extLst>
              <a:ext uri="{FF2B5EF4-FFF2-40B4-BE49-F238E27FC236}">
                <a16:creationId xmlns:a16="http://schemas.microsoft.com/office/drawing/2014/main" id="{3FF4EB39-5E28-59EE-3D53-04EA86A5C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7526" y="3330525"/>
            <a:ext cx="1283367" cy="4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7000"/>
              </a:lnSpc>
              <a:spcAft>
                <a:spcPts val="43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2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8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9pPr>
          </a:lstStyle>
          <a:p>
            <a:pPr algn="ctr" eaLnBrk="1">
              <a:lnSpc>
                <a:spcPct val="100000"/>
              </a:lnSpc>
              <a:buSzPct val="45000"/>
              <a:buFont typeface="Wingdings" charset="2"/>
              <a:buNone/>
            </a:pPr>
            <a:r>
              <a:rPr lang="en-GB" altLang="en-US" sz="1633" b="1" dirty="0">
                <a:solidFill>
                  <a:schemeClr val="bg1"/>
                </a:solidFill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Decaying MHD turbulence</a:t>
            </a:r>
          </a:p>
          <a:p>
            <a:pPr eaLnBrk="1">
              <a:lnSpc>
                <a:spcPct val="100000"/>
              </a:lnSpc>
              <a:buSzPct val="80000"/>
            </a:pPr>
            <a:endParaRPr lang="en-GB" altLang="en-US" sz="1633" dirty="0"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  <a:p>
            <a:pPr eaLnBrk="1">
              <a:lnSpc>
                <a:spcPct val="100000"/>
              </a:lnSpc>
              <a:buSzPct val="45000"/>
              <a:buFont typeface="Wingdings" charset="2"/>
              <a:buNone/>
            </a:pPr>
            <a:endParaRPr lang="en-GB" altLang="en-US" sz="1633" b="1" dirty="0"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  <a:p>
            <a:pPr eaLnBrk="1">
              <a:lnSpc>
                <a:spcPct val="100000"/>
              </a:lnSpc>
              <a:buSzPct val="45000"/>
              <a:buFont typeface="Wingdings" charset="2"/>
              <a:buNone/>
            </a:pPr>
            <a:endParaRPr lang="en-GB" altLang="en-US" sz="1633" b="1" dirty="0"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  <a:p>
            <a:pPr eaLnBrk="1">
              <a:lnSpc>
                <a:spcPct val="100000"/>
              </a:lnSpc>
              <a:buSzPct val="45000"/>
              <a:buFont typeface="Wingdings" charset="2"/>
              <a:buNone/>
            </a:pPr>
            <a:endParaRPr lang="en-GB" altLang="en-US" sz="1633" b="1" dirty="0"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  <a:p>
            <a:pPr eaLnBrk="1">
              <a:lnSpc>
                <a:spcPct val="100000"/>
              </a:lnSpc>
              <a:buSzPct val="45000"/>
              <a:buFont typeface="Wingdings" charset="2"/>
              <a:buNone/>
            </a:pPr>
            <a:endParaRPr lang="en-GB" altLang="en-US" sz="1633" b="1" dirty="0"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  <a:p>
            <a:pPr eaLnBrk="1">
              <a:lnSpc>
                <a:spcPct val="100000"/>
              </a:lnSpc>
              <a:buSzPct val="45000"/>
              <a:buFont typeface="Wingdings" charset="2"/>
              <a:buNone/>
            </a:pPr>
            <a:endParaRPr lang="en-GB" altLang="en-US" sz="1633" b="1" dirty="0"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  <a:p>
            <a:pPr eaLnBrk="1">
              <a:lnSpc>
                <a:spcPct val="100000"/>
              </a:lnSpc>
              <a:buClrTx/>
              <a:buSzTx/>
              <a:buFontTx/>
              <a:buNone/>
            </a:pPr>
            <a:endParaRPr lang="en-GB" altLang="en-US" sz="1633" b="1" dirty="0"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  <a:p>
            <a:pPr eaLnBrk="1">
              <a:lnSpc>
                <a:spcPct val="100000"/>
              </a:lnSpc>
              <a:buSzPct val="45000"/>
              <a:buFont typeface="Wingdings" charset="2"/>
              <a:buNone/>
            </a:pPr>
            <a:endParaRPr lang="en-GB" altLang="en-US" sz="1633" dirty="0">
              <a:solidFill>
                <a:srgbClr val="808080"/>
              </a:solidFill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  <a:p>
            <a:pPr eaLnBrk="1">
              <a:lnSpc>
                <a:spcPct val="100000"/>
              </a:lnSpc>
              <a:buSzPct val="45000"/>
              <a:buFont typeface="Wingdings" charset="2"/>
              <a:buNone/>
            </a:pPr>
            <a:r>
              <a:rPr lang="en-GB" altLang="en-US" sz="1633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 </a:t>
            </a:r>
          </a:p>
          <a:p>
            <a:pPr eaLnBrk="1">
              <a:lnSpc>
                <a:spcPct val="100000"/>
              </a:lnSpc>
              <a:buSzPct val="45000"/>
              <a:buFont typeface="Wingdings" charset="2"/>
              <a:buNone/>
            </a:pPr>
            <a:r>
              <a:rPr lang="en-GB" altLang="en-US" sz="1633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 </a:t>
            </a:r>
          </a:p>
          <a:p>
            <a:pPr eaLnBrk="1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1633" dirty="0">
                <a:solidFill>
                  <a:srgbClr val="808080"/>
                </a:solidFill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      </a:t>
            </a:r>
          </a:p>
          <a:p>
            <a:pPr eaLnBrk="1">
              <a:lnSpc>
                <a:spcPct val="100000"/>
              </a:lnSpc>
              <a:buSzPct val="45000"/>
              <a:buFont typeface="Wingdings" charset="2"/>
              <a:buNone/>
            </a:pPr>
            <a:endParaRPr lang="en-GB" altLang="en-US" sz="1633" dirty="0"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  <a:p>
            <a:pPr eaLnBrk="1">
              <a:lnSpc>
                <a:spcPct val="100000"/>
              </a:lnSpc>
              <a:buSzPct val="45000"/>
              <a:buFont typeface="Wingdings" charset="2"/>
              <a:buNone/>
            </a:pPr>
            <a:endParaRPr lang="en-GB" altLang="en-US" sz="1633" dirty="0"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E16338C-72DB-06F2-C19B-A1714B809B6E}"/>
              </a:ext>
            </a:extLst>
          </p:cNvPr>
          <p:cNvCxnSpPr>
            <a:cxnSpLocks/>
          </p:cNvCxnSpPr>
          <p:nvPr/>
        </p:nvCxnSpPr>
        <p:spPr bwMode="auto">
          <a:xfrm>
            <a:off x="5582622" y="4171538"/>
            <a:ext cx="0" cy="172003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24356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9A9E627-DFD4-8FB9-1669-41D69EAE2126}"/>
              </a:ext>
            </a:extLst>
          </p:cNvPr>
          <p:cNvCxnSpPr>
            <a:cxnSpLocks/>
          </p:cNvCxnSpPr>
          <p:nvPr/>
        </p:nvCxnSpPr>
        <p:spPr bwMode="auto">
          <a:xfrm>
            <a:off x="7094179" y="4126948"/>
            <a:ext cx="89230" cy="21659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24356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F9138AF-92B4-A0AF-BC78-4F19B31F218B}"/>
              </a:ext>
            </a:extLst>
          </p:cNvPr>
          <p:cNvCxnSpPr>
            <a:cxnSpLocks/>
          </p:cNvCxnSpPr>
          <p:nvPr/>
        </p:nvCxnSpPr>
        <p:spPr bwMode="auto">
          <a:xfrm flipV="1">
            <a:off x="5573405" y="4343539"/>
            <a:ext cx="1621475" cy="0"/>
          </a:xfrm>
          <a:prstGeom prst="line">
            <a:avLst/>
          </a:prstGeom>
          <a:solidFill>
            <a:srgbClr val="00B8FF"/>
          </a:solidFill>
          <a:ln w="76200" cap="flat" cmpd="sng" algn="ctr">
            <a:solidFill>
              <a:srgbClr val="24356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1" name="Text Box 7">
            <a:extLst>
              <a:ext uri="{FF2B5EF4-FFF2-40B4-BE49-F238E27FC236}">
                <a16:creationId xmlns:a16="http://schemas.microsoft.com/office/drawing/2014/main" id="{D0EFFF69-4ED4-CE4D-D910-4CB29A97F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1395" y="3371875"/>
            <a:ext cx="1273345" cy="470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7000"/>
              </a:lnSpc>
              <a:spcAft>
                <a:spcPts val="43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2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8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9pPr>
          </a:lstStyle>
          <a:p>
            <a:pPr algn="ctr" eaLnBrk="1">
              <a:lnSpc>
                <a:spcPct val="100000"/>
              </a:lnSpc>
              <a:buSzPct val="45000"/>
              <a:buFont typeface="Wingdings" charset="2"/>
              <a:buNone/>
            </a:pPr>
            <a:r>
              <a:rPr lang="en-GB" altLang="en-US" sz="1633" b="1" dirty="0">
                <a:solidFill>
                  <a:schemeClr val="bg1"/>
                </a:solidFill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Passive evolution</a:t>
            </a:r>
          </a:p>
          <a:p>
            <a:pPr eaLnBrk="1">
              <a:lnSpc>
                <a:spcPct val="100000"/>
              </a:lnSpc>
              <a:buSzPct val="45000"/>
              <a:buFont typeface="Wingdings" charset="2"/>
              <a:buNone/>
            </a:pPr>
            <a:endParaRPr lang="en-GB" altLang="en-US" sz="1633" b="1" dirty="0">
              <a:solidFill>
                <a:schemeClr val="bg1"/>
              </a:solidFill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  <a:p>
            <a:pPr eaLnBrk="1">
              <a:lnSpc>
                <a:spcPct val="100000"/>
              </a:lnSpc>
              <a:buSzPct val="45000"/>
              <a:buFont typeface="Wingdings" charset="2"/>
              <a:buNone/>
            </a:pPr>
            <a:endParaRPr lang="en-GB" altLang="en-US" sz="1633" b="1" dirty="0">
              <a:solidFill>
                <a:schemeClr val="bg1"/>
              </a:solidFill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</p:txBody>
      </p:sp>
      <p:sp>
        <p:nvSpPr>
          <p:cNvPr id="62" name="Text Box 7">
            <a:extLst>
              <a:ext uri="{FF2B5EF4-FFF2-40B4-BE49-F238E27FC236}">
                <a16:creationId xmlns:a16="http://schemas.microsoft.com/office/drawing/2014/main" id="{D1052E00-3BD4-4F6F-FBE3-D415DE4C2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1280" y="1442605"/>
            <a:ext cx="2584098" cy="40265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7000"/>
              </a:lnSpc>
              <a:spcAft>
                <a:spcPts val="43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2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8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9pPr>
          </a:lstStyle>
          <a:p>
            <a:pPr algn="ctr" eaLnBrk="1">
              <a:lnSpc>
                <a:spcPct val="100000"/>
              </a:lnSpc>
              <a:buSzPct val="45000"/>
              <a:buFont typeface="Wingdings" charset="2"/>
              <a:buNone/>
            </a:pPr>
            <a:r>
              <a:rPr lang="en-GB" altLang="en-US" sz="1814" b="1" dirty="0">
                <a:solidFill>
                  <a:schemeClr val="bg1"/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  <a:cs typeface="Arial" panose="020B0604020202020204" pitchFamily="34" charset="0"/>
              </a:rPr>
              <a:t>MHD dynamos</a:t>
            </a:r>
          </a:p>
          <a:p>
            <a:pPr eaLnBrk="1">
              <a:lnSpc>
                <a:spcPct val="100000"/>
              </a:lnSpc>
              <a:buSzPct val="45000"/>
              <a:buFont typeface="Wingdings" charset="2"/>
              <a:buNone/>
            </a:pPr>
            <a:endParaRPr lang="en-GB" altLang="en-US" sz="1814" b="1" dirty="0">
              <a:solidFill>
                <a:schemeClr val="bg1"/>
              </a:solidFill>
              <a:latin typeface="Apple SD Gothic Neo" panose="02000300000000000000" pitchFamily="2" charset="-127"/>
              <a:ea typeface="Apple SD Gothic Neo" panose="02000300000000000000" pitchFamily="2" charset="-127"/>
              <a:cs typeface="Arial" panose="020B0604020202020204" pitchFamily="34" charset="0"/>
            </a:endParaRPr>
          </a:p>
          <a:p>
            <a:pPr eaLnBrk="1">
              <a:lnSpc>
                <a:spcPct val="100000"/>
              </a:lnSpc>
              <a:buSzPct val="45000"/>
              <a:buFont typeface="Wingdings" charset="2"/>
              <a:buNone/>
            </a:pPr>
            <a:endParaRPr lang="en-GB" altLang="en-US" sz="1814" b="1" dirty="0">
              <a:solidFill>
                <a:schemeClr val="bg1"/>
              </a:solidFill>
              <a:latin typeface="Apple SD Gothic Neo" panose="02000300000000000000" pitchFamily="2" charset="-127"/>
              <a:ea typeface="Apple SD Gothic Neo" panose="02000300000000000000" pitchFamily="2" charset="-127"/>
              <a:cs typeface="Arial" panose="020B0604020202020204" pitchFamily="34" charset="0"/>
            </a:endParaRPr>
          </a:p>
          <a:p>
            <a:pPr eaLnBrk="1">
              <a:lnSpc>
                <a:spcPct val="100000"/>
              </a:lnSpc>
              <a:buClrTx/>
              <a:buSzTx/>
              <a:buFontTx/>
              <a:buNone/>
            </a:pPr>
            <a:endParaRPr lang="en-GB" altLang="en-US" sz="1814" b="1" dirty="0">
              <a:solidFill>
                <a:schemeClr val="bg1"/>
              </a:solidFill>
              <a:latin typeface="Apple SD Gothic Neo" panose="02000300000000000000" pitchFamily="2" charset="-127"/>
              <a:ea typeface="Apple SD Gothic Neo" panose="02000300000000000000" pitchFamily="2" charset="-127"/>
              <a:cs typeface="Arial" panose="020B0604020202020204" pitchFamily="34" charset="0"/>
            </a:endParaRPr>
          </a:p>
          <a:p>
            <a:pPr eaLnBrk="1">
              <a:lnSpc>
                <a:spcPct val="100000"/>
              </a:lnSpc>
              <a:buSzPct val="45000"/>
              <a:buFont typeface="Wingdings" charset="2"/>
              <a:buNone/>
            </a:pPr>
            <a:endParaRPr lang="en-GB" altLang="en-US" sz="1814" dirty="0">
              <a:solidFill>
                <a:schemeClr val="bg1"/>
              </a:solidFill>
              <a:latin typeface="Apple SD Gothic Neo" panose="02000300000000000000" pitchFamily="2" charset="-127"/>
              <a:ea typeface="Apple SD Gothic Neo" panose="02000300000000000000" pitchFamily="2" charset="-127"/>
              <a:cs typeface="Arial" panose="020B0604020202020204" pitchFamily="34" charset="0"/>
            </a:endParaRPr>
          </a:p>
          <a:p>
            <a:pPr eaLnBrk="1">
              <a:lnSpc>
                <a:spcPct val="100000"/>
              </a:lnSpc>
              <a:buSzPct val="45000"/>
              <a:buFont typeface="Wingdings" charset="2"/>
              <a:buNone/>
            </a:pPr>
            <a:r>
              <a:rPr lang="en-GB" altLang="en-US" sz="1814" dirty="0">
                <a:solidFill>
                  <a:schemeClr val="bg1"/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  <a:cs typeface="Arial" panose="020B0604020202020204" pitchFamily="34" charset="0"/>
              </a:rPr>
              <a:t> </a:t>
            </a:r>
          </a:p>
          <a:p>
            <a:pPr eaLnBrk="1">
              <a:lnSpc>
                <a:spcPct val="100000"/>
              </a:lnSpc>
              <a:buSzPct val="45000"/>
              <a:buFont typeface="Wingdings" charset="2"/>
              <a:buNone/>
            </a:pPr>
            <a:r>
              <a:rPr lang="en-GB" altLang="en-US" sz="1814" dirty="0">
                <a:solidFill>
                  <a:schemeClr val="bg1"/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  <a:cs typeface="Arial" panose="020B0604020202020204" pitchFamily="34" charset="0"/>
              </a:rPr>
              <a:t> </a:t>
            </a:r>
          </a:p>
          <a:p>
            <a:pPr eaLnBrk="1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1814" dirty="0">
                <a:solidFill>
                  <a:schemeClr val="bg1"/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  <a:cs typeface="Arial" panose="020B0604020202020204" pitchFamily="34" charset="0"/>
              </a:rPr>
              <a:t>      </a:t>
            </a:r>
          </a:p>
          <a:p>
            <a:pPr eaLnBrk="1">
              <a:lnSpc>
                <a:spcPct val="100000"/>
              </a:lnSpc>
              <a:buSzPct val="45000"/>
              <a:buFont typeface="Wingdings" charset="2"/>
              <a:buNone/>
            </a:pPr>
            <a:endParaRPr lang="en-GB" altLang="en-US" sz="1814" dirty="0">
              <a:solidFill>
                <a:schemeClr val="bg1"/>
              </a:solidFill>
              <a:latin typeface="Apple SD Gothic Neo" panose="02000300000000000000" pitchFamily="2" charset="-127"/>
              <a:ea typeface="Apple SD Gothic Neo" panose="02000300000000000000" pitchFamily="2" charset="-127"/>
              <a:cs typeface="Arial" panose="020B0604020202020204" pitchFamily="34" charset="0"/>
            </a:endParaRPr>
          </a:p>
          <a:p>
            <a:pPr eaLnBrk="1">
              <a:lnSpc>
                <a:spcPct val="100000"/>
              </a:lnSpc>
              <a:buSzPct val="45000"/>
              <a:buFont typeface="Wingdings" charset="2"/>
              <a:buNone/>
            </a:pPr>
            <a:endParaRPr lang="en-GB" altLang="en-US" sz="1814" dirty="0">
              <a:solidFill>
                <a:schemeClr val="bg1"/>
              </a:solidFill>
              <a:latin typeface="Apple SD Gothic Neo" panose="02000300000000000000" pitchFamily="2" charset="-127"/>
              <a:ea typeface="Apple SD Gothic Neo" panose="02000300000000000000" pitchFamily="2" charset="-127"/>
              <a:cs typeface="Arial" panose="020B0604020202020204" pitchFamily="34" charset="0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0532BFC6-0C1F-84E5-FD81-C5FC05330D9E}"/>
              </a:ext>
            </a:extLst>
          </p:cNvPr>
          <p:cNvSpPr/>
          <p:nvPr/>
        </p:nvSpPr>
        <p:spPr bwMode="auto">
          <a:xfrm>
            <a:off x="9950137" y="5062109"/>
            <a:ext cx="392304" cy="392304"/>
          </a:xfrm>
          <a:prstGeom prst="ellipse">
            <a:avLst/>
          </a:prstGeom>
          <a:noFill/>
          <a:ln w="50800" cap="flat" cmpd="sng" algn="ctr">
            <a:solidFill>
              <a:srgbClr val="24356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53" tIns="41476" rIns="82953" bIns="41476" numCol="1" rtlCol="0" anchor="t" anchorCtr="0" compatLnSpc="1">
            <a:prstTxWarp prst="textNoShape">
              <a:avLst/>
            </a:prstTxWarp>
          </a:bodyPr>
          <a:lstStyle/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633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64" name="Curved Connector 63">
            <a:extLst>
              <a:ext uri="{FF2B5EF4-FFF2-40B4-BE49-F238E27FC236}">
                <a16:creationId xmlns:a16="http://schemas.microsoft.com/office/drawing/2014/main" id="{1E80E390-95BD-A149-6F6D-7549C58F5EA0}"/>
              </a:ext>
            </a:extLst>
          </p:cNvPr>
          <p:cNvCxnSpPr>
            <a:cxnSpLocks/>
          </p:cNvCxnSpPr>
          <p:nvPr/>
        </p:nvCxnSpPr>
        <p:spPr bwMode="auto">
          <a:xfrm flipV="1">
            <a:off x="7094179" y="1986236"/>
            <a:ext cx="811356" cy="1337418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50800" cap="flat" cmpd="sng" algn="ctr">
            <a:solidFill>
              <a:srgbClr val="243569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66" name="Picture 65">
            <a:extLst>
              <a:ext uri="{FF2B5EF4-FFF2-40B4-BE49-F238E27FC236}">
                <a16:creationId xmlns:a16="http://schemas.microsoft.com/office/drawing/2014/main" id="{A3771F6C-31E3-49E0-1AA7-FA774797B5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9675" y="2521322"/>
            <a:ext cx="1836576" cy="61916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BBC5E630-0506-13FC-E35B-8083A6102AD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7771" t="71193" r="-6491" b="-359"/>
          <a:stretch/>
        </p:blipFill>
        <p:spPr>
          <a:xfrm>
            <a:off x="7863720" y="1560489"/>
            <a:ext cx="2657140" cy="938012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D6B81BEE-40B0-A008-4670-74D0127166D2}"/>
              </a:ext>
            </a:extLst>
          </p:cNvPr>
          <p:cNvSpPr txBox="1"/>
          <p:nvPr/>
        </p:nvSpPr>
        <p:spPr>
          <a:xfrm>
            <a:off x="9247366" y="3218791"/>
            <a:ext cx="1375345" cy="1097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>
              <a:lnSpc>
                <a:spcPct val="100000"/>
              </a:lnSpc>
              <a:buSzPct val="45000"/>
              <a:buFont typeface="Wingdings" charset="2"/>
              <a:buNone/>
            </a:pPr>
            <a:r>
              <a:rPr lang="en-GB" altLang="en-US" sz="1633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Memory of primordial fields lost</a:t>
            </a:r>
          </a:p>
        </p:txBody>
      </p:sp>
      <p:sp>
        <p:nvSpPr>
          <p:cNvPr id="69" name="Text Box 7">
            <a:extLst>
              <a:ext uri="{FF2B5EF4-FFF2-40B4-BE49-F238E27FC236}">
                <a16:creationId xmlns:a16="http://schemas.microsoft.com/office/drawing/2014/main" id="{21C6D422-3291-EFB6-3B31-41FE33C8E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4161" y="3715189"/>
            <a:ext cx="1627780" cy="105670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7000"/>
              </a:lnSpc>
              <a:spcAft>
                <a:spcPts val="43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2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8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9pPr>
          </a:lstStyle>
          <a:p>
            <a:pPr algn="r" eaLnBrk="1">
              <a:lnSpc>
                <a:spcPct val="100000"/>
              </a:lnSpc>
              <a:buSzPct val="45000"/>
              <a:buFont typeface="Wingdings" charset="2"/>
              <a:buNone/>
            </a:pPr>
            <a:r>
              <a:rPr lang="en-GB" altLang="en-US" sz="1633" dirty="0">
                <a:solidFill>
                  <a:srgbClr val="C00000"/>
                </a:solidFill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Fossils of the primordial field</a:t>
            </a:r>
          </a:p>
          <a:p>
            <a:pPr algn="r" eaLnBrk="1">
              <a:lnSpc>
                <a:spcPct val="100000"/>
              </a:lnSpc>
              <a:buSzPct val="45000"/>
              <a:buFont typeface="Wingdings" charset="2"/>
              <a:buNone/>
            </a:pPr>
            <a:endParaRPr lang="en-GB" altLang="en-US" sz="1633" b="1" dirty="0">
              <a:solidFill>
                <a:srgbClr val="C00000"/>
              </a:solidFill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  <a:p>
            <a:pPr algn="r" eaLnBrk="1">
              <a:lnSpc>
                <a:spcPct val="100000"/>
              </a:lnSpc>
              <a:buSzPct val="45000"/>
              <a:buFont typeface="Wingdings" charset="2"/>
              <a:buNone/>
            </a:pPr>
            <a:endParaRPr lang="en-GB" altLang="en-US" sz="1633" b="1" dirty="0">
              <a:solidFill>
                <a:srgbClr val="C00000"/>
              </a:solidFill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  <a:p>
            <a:pPr algn="r" eaLnBrk="1">
              <a:lnSpc>
                <a:spcPct val="100000"/>
              </a:lnSpc>
              <a:buSzPct val="45000"/>
              <a:buFont typeface="Wingdings" charset="2"/>
              <a:buNone/>
            </a:pPr>
            <a:endParaRPr lang="en-GB" altLang="en-US" sz="1633" b="1" dirty="0">
              <a:solidFill>
                <a:srgbClr val="C00000"/>
              </a:solidFill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  <a:p>
            <a:pPr algn="r" eaLnBrk="1">
              <a:lnSpc>
                <a:spcPct val="100000"/>
              </a:lnSpc>
              <a:buClrTx/>
              <a:buSzTx/>
              <a:buFontTx/>
              <a:buNone/>
            </a:pPr>
            <a:endParaRPr lang="en-GB" altLang="en-US" sz="1633" b="1" dirty="0">
              <a:solidFill>
                <a:srgbClr val="C00000"/>
              </a:solidFill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  <a:p>
            <a:pPr algn="r" eaLnBrk="1">
              <a:lnSpc>
                <a:spcPct val="100000"/>
              </a:lnSpc>
              <a:buSzPct val="45000"/>
              <a:buFont typeface="Wingdings" charset="2"/>
              <a:buNone/>
            </a:pPr>
            <a:endParaRPr lang="en-GB" altLang="en-US" sz="1633" dirty="0">
              <a:solidFill>
                <a:srgbClr val="C00000"/>
              </a:solidFill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  <a:p>
            <a:pPr algn="r" eaLnBrk="1">
              <a:lnSpc>
                <a:spcPct val="100000"/>
              </a:lnSpc>
              <a:buSzPct val="45000"/>
              <a:buFont typeface="Wingdings" charset="2"/>
              <a:buNone/>
            </a:pPr>
            <a:r>
              <a:rPr lang="en-GB" altLang="en-US" sz="1633" dirty="0">
                <a:solidFill>
                  <a:srgbClr val="C00000"/>
                </a:solidFill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 </a:t>
            </a:r>
          </a:p>
          <a:p>
            <a:pPr algn="r" eaLnBrk="1">
              <a:lnSpc>
                <a:spcPct val="100000"/>
              </a:lnSpc>
              <a:buSzPct val="45000"/>
              <a:buFont typeface="Wingdings" charset="2"/>
              <a:buNone/>
            </a:pPr>
            <a:r>
              <a:rPr lang="en-GB" altLang="en-US" sz="1633" dirty="0">
                <a:solidFill>
                  <a:srgbClr val="C00000"/>
                </a:solidFill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 </a:t>
            </a:r>
          </a:p>
          <a:p>
            <a:pPr algn="r" eaLnBrk="1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1633" dirty="0">
                <a:solidFill>
                  <a:srgbClr val="C00000"/>
                </a:solidFill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      </a:t>
            </a:r>
          </a:p>
          <a:p>
            <a:pPr algn="r" eaLnBrk="1">
              <a:lnSpc>
                <a:spcPct val="100000"/>
              </a:lnSpc>
              <a:buSzPct val="45000"/>
              <a:buFont typeface="Wingdings" charset="2"/>
              <a:buNone/>
            </a:pPr>
            <a:endParaRPr lang="en-GB" altLang="en-US" sz="1633" dirty="0">
              <a:solidFill>
                <a:srgbClr val="C00000"/>
              </a:solidFill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  <a:p>
            <a:pPr algn="r" eaLnBrk="1">
              <a:lnSpc>
                <a:spcPct val="100000"/>
              </a:lnSpc>
              <a:buSzPct val="45000"/>
              <a:buFont typeface="Wingdings" charset="2"/>
              <a:buNone/>
            </a:pPr>
            <a:endParaRPr lang="en-GB" altLang="en-US" sz="1633" dirty="0">
              <a:solidFill>
                <a:srgbClr val="C00000"/>
              </a:solidFill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84337FFF-4DEC-FF72-8235-F9411CFA1439}"/>
              </a:ext>
            </a:extLst>
          </p:cNvPr>
          <p:cNvSpPr/>
          <p:nvPr/>
        </p:nvSpPr>
        <p:spPr bwMode="auto">
          <a:xfrm>
            <a:off x="9317117" y="4735803"/>
            <a:ext cx="392304" cy="392304"/>
          </a:xfrm>
          <a:prstGeom prst="ellipse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53" tIns="41476" rIns="82953" bIns="41476" numCol="1" rtlCol="0" anchor="t" anchorCtr="0" compatLnSpc="1">
            <a:prstTxWarp prst="textNoShape">
              <a:avLst/>
            </a:prstTxWarp>
          </a:bodyPr>
          <a:lstStyle/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633">
              <a:solidFill>
                <a:srgbClr val="DA19B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71" name="Curved Connector 70">
            <a:extLst>
              <a:ext uri="{FF2B5EF4-FFF2-40B4-BE49-F238E27FC236}">
                <a16:creationId xmlns:a16="http://schemas.microsoft.com/office/drawing/2014/main" id="{5E664AE2-33C0-6BAD-94F1-C0330256FDF8}"/>
              </a:ext>
            </a:extLst>
          </p:cNvPr>
          <p:cNvCxnSpPr>
            <a:endCxn id="70" idx="2"/>
          </p:cNvCxnSpPr>
          <p:nvPr/>
        </p:nvCxnSpPr>
        <p:spPr bwMode="auto">
          <a:xfrm>
            <a:off x="7237889" y="4342140"/>
            <a:ext cx="2079227" cy="589815"/>
          </a:xfrm>
          <a:prstGeom prst="curvedConnector3">
            <a:avLst/>
          </a:prstGeom>
          <a:solidFill>
            <a:srgbClr val="00B8FF"/>
          </a:solidFill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5E3563D-A11B-59C5-D270-B039905D0C6C}"/>
              </a:ext>
            </a:extLst>
          </p:cNvPr>
          <p:cNvCxnSpPr>
            <a:cxnSpLocks/>
          </p:cNvCxnSpPr>
          <p:nvPr/>
        </p:nvCxnSpPr>
        <p:spPr bwMode="auto">
          <a:xfrm flipV="1">
            <a:off x="3412375" y="4343540"/>
            <a:ext cx="2116892" cy="7169"/>
          </a:xfrm>
          <a:prstGeom prst="line">
            <a:avLst/>
          </a:prstGeom>
          <a:solidFill>
            <a:srgbClr val="00B8FF"/>
          </a:solidFill>
          <a:ln w="76200" cap="flat" cmpd="sng" algn="ctr">
            <a:solidFill>
              <a:srgbClr val="24356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4" name="Title 14">
            <a:extLst>
              <a:ext uri="{FF2B5EF4-FFF2-40B4-BE49-F238E27FC236}">
                <a16:creationId xmlns:a16="http://schemas.microsoft.com/office/drawing/2014/main" id="{CEDC9C41-054C-0B65-97E8-AF8BDA8C0B60}"/>
              </a:ext>
            </a:extLst>
          </p:cNvPr>
          <p:cNvSpPr txBox="1">
            <a:spLocks/>
          </p:cNvSpPr>
          <p:nvPr/>
        </p:nvSpPr>
        <p:spPr>
          <a:xfrm rot="16200000">
            <a:off x="1199052" y="5008073"/>
            <a:ext cx="923453" cy="405615"/>
          </a:xfrm>
          <a:prstGeom prst="rect">
            <a:avLst/>
          </a:prstGeom>
        </p:spPr>
        <p:txBody>
          <a:bodyPr vert="horz" lIns="82953" tIns="41476" rIns="82953" bIns="41476" rtlCol="0" anchor="ctr">
            <a:normAutofit fontScale="92500"/>
          </a:bodyPr>
          <a:lstStyle>
            <a:lvl1pPr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kern="1200">
                <a:solidFill>
                  <a:srgbClr val="808080"/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  <a:cs typeface="+mj-cs"/>
              </a:defRPr>
            </a:lvl1pPr>
            <a:lvl2pPr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>
                <a:solidFill>
                  <a:srgbClr val="808080"/>
                </a:solidFill>
                <a:latin typeface="Helvetica Neue" charset="0"/>
                <a:ea typeface="Arial Unicode MS" charset="0"/>
                <a:cs typeface="Arial Unicode MS" charset="0"/>
              </a:defRPr>
            </a:lvl2pPr>
            <a:lvl3pPr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>
                <a:solidFill>
                  <a:srgbClr val="808080"/>
                </a:solidFill>
                <a:latin typeface="Helvetica Neue" charset="0"/>
                <a:ea typeface="Arial Unicode MS" charset="0"/>
                <a:cs typeface="Arial Unicode MS" charset="0"/>
              </a:defRPr>
            </a:lvl3pPr>
            <a:lvl4pPr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>
                <a:solidFill>
                  <a:srgbClr val="808080"/>
                </a:solidFill>
                <a:latin typeface="Helvetica Neue" charset="0"/>
                <a:ea typeface="Arial Unicode MS" charset="0"/>
                <a:cs typeface="Arial Unicode MS" charset="0"/>
              </a:defRPr>
            </a:lvl4pPr>
            <a:lvl5pPr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>
                <a:solidFill>
                  <a:srgbClr val="808080"/>
                </a:solidFill>
                <a:latin typeface="Helvetica Neue" charset="0"/>
                <a:ea typeface="Arial Unicode MS" charset="0"/>
                <a:cs typeface="Arial Unicode MS" charset="0"/>
              </a:defRPr>
            </a:lvl5pPr>
            <a:lvl6pPr marL="2514600" indent="-228600" algn="l" defTabSz="449263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>
                <a:solidFill>
                  <a:srgbClr val="808080"/>
                </a:solidFill>
                <a:latin typeface="Helvetica Neue" charset="0"/>
                <a:ea typeface="Arial Unicode MS" charset="0"/>
                <a:cs typeface="Arial Unicode MS" charset="0"/>
              </a:defRPr>
            </a:lvl6pPr>
            <a:lvl7pPr marL="2971800" indent="-228600" algn="l" defTabSz="449263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>
                <a:solidFill>
                  <a:srgbClr val="808080"/>
                </a:solidFill>
                <a:latin typeface="Helvetica Neue" charset="0"/>
                <a:ea typeface="Arial Unicode MS" charset="0"/>
                <a:cs typeface="Arial Unicode MS" charset="0"/>
              </a:defRPr>
            </a:lvl7pPr>
            <a:lvl8pPr marL="3429000" indent="-228600" algn="l" defTabSz="449263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>
                <a:solidFill>
                  <a:srgbClr val="808080"/>
                </a:solidFill>
                <a:latin typeface="Helvetica Neue" charset="0"/>
                <a:ea typeface="Arial Unicode MS" charset="0"/>
                <a:cs typeface="Arial Unicode MS" charset="0"/>
              </a:defRPr>
            </a:lvl8pPr>
            <a:lvl9pPr marL="3886200" indent="-228600" algn="l" defTabSz="449263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>
                <a:solidFill>
                  <a:srgbClr val="808080"/>
                </a:solidFill>
                <a:latin typeface="Helvetica Neue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Big Bang</a:t>
            </a:r>
          </a:p>
        </p:txBody>
      </p:sp>
      <p:sp>
        <p:nvSpPr>
          <p:cNvPr id="76" name="Slide Number Placeholder 3">
            <a:extLst>
              <a:ext uri="{FF2B5EF4-FFF2-40B4-BE49-F238E27FC236}">
                <a16:creationId xmlns:a16="http://schemas.microsoft.com/office/drawing/2014/main" id="{32F1013A-A68C-D576-C13F-816E89849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/>
          <a:lstStyle/>
          <a:p>
            <a:fld id="{7E4D8434-57DD-2346-A598-2DE3D8C195A2}" type="slidenum">
              <a:rPr lang="en-US" smtClean="0"/>
              <a:t>13</a:t>
            </a:fld>
            <a:endParaRPr lang="en-US"/>
          </a:p>
        </p:txBody>
      </p:sp>
      <p:sp>
        <p:nvSpPr>
          <p:cNvPr id="13" name="AutoShape 6">
            <a:extLst>
              <a:ext uri="{FF2B5EF4-FFF2-40B4-BE49-F238E27FC236}">
                <a16:creationId xmlns:a16="http://schemas.microsoft.com/office/drawing/2014/main" id="{E885F256-30A6-44D5-F068-236D3AFBF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9525" y="3110283"/>
            <a:ext cx="922325" cy="1093577"/>
          </a:xfrm>
          <a:prstGeom prst="roundRect">
            <a:avLst>
              <a:gd name="adj" fmla="val 2521"/>
            </a:avLst>
          </a:prstGeom>
          <a:solidFill>
            <a:schemeClr val="accent5">
              <a:lumMod val="75000"/>
            </a:schemeClr>
          </a:solidFill>
          <a:ln w="38100">
            <a:solidFill>
              <a:schemeClr val="accent2"/>
            </a:solidFill>
          </a:ln>
          <a:effectLst/>
        </p:spPr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1630" b="1" dirty="0">
                <a:solidFill>
                  <a:schemeClr val="bg1"/>
                </a:solidFill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Chiral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1630" b="1" dirty="0">
                <a:solidFill>
                  <a:schemeClr val="bg1"/>
                </a:solidFill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MHD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70FEBFF-D9C2-48FB-5760-8394CF325D43}"/>
              </a:ext>
            </a:extLst>
          </p:cNvPr>
          <p:cNvCxnSpPr>
            <a:cxnSpLocks/>
          </p:cNvCxnSpPr>
          <p:nvPr/>
        </p:nvCxnSpPr>
        <p:spPr bwMode="auto">
          <a:xfrm>
            <a:off x="2998537" y="4344692"/>
            <a:ext cx="365760" cy="0"/>
          </a:xfrm>
          <a:prstGeom prst="line">
            <a:avLst/>
          </a:prstGeom>
          <a:solidFill>
            <a:srgbClr val="00B8FF"/>
          </a:solidFill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947AA0D8-9E5C-F0D7-6B1D-5C7CB9E6B4A8}"/>
              </a:ext>
            </a:extLst>
          </p:cNvPr>
          <p:cNvCxnSpPr>
            <a:cxnSpLocks/>
          </p:cNvCxnSpPr>
          <p:nvPr/>
        </p:nvCxnSpPr>
        <p:spPr bwMode="auto">
          <a:xfrm flipH="1">
            <a:off x="3021714" y="4196586"/>
            <a:ext cx="113924" cy="154123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5CB684AD-05F7-372A-65E9-42CDD3DA69D9}"/>
              </a:ext>
            </a:extLst>
          </p:cNvPr>
          <p:cNvCxnSpPr>
            <a:cxnSpLocks/>
          </p:cNvCxnSpPr>
          <p:nvPr/>
        </p:nvCxnSpPr>
        <p:spPr bwMode="auto">
          <a:xfrm flipH="1">
            <a:off x="3304309" y="4196586"/>
            <a:ext cx="850422" cy="11968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35999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A5409-52C7-6400-CEAF-C4566916C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 2">
            <a:extLst>
              <a:ext uri="{FF2B5EF4-FFF2-40B4-BE49-F238E27FC236}">
                <a16:creationId xmlns:a16="http://schemas.microsoft.com/office/drawing/2014/main" id="{2628AE3D-9FB8-721A-1C92-F46FBD8916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9" t="24666" r="-1" b="52458"/>
          <a:stretch/>
        </p:blipFill>
        <p:spPr bwMode="auto">
          <a:xfrm>
            <a:off x="1802571" y="4408866"/>
            <a:ext cx="8865910" cy="166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F5F00C-8F94-8191-B888-0851E4F23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chiral </a:t>
            </a:r>
            <a:r>
              <a:rPr lang="en-US" dirty="0" err="1"/>
              <a:t>mhd</a:t>
            </a:r>
            <a:r>
              <a:rPr lang="en-US" dirty="0"/>
              <a:t> required?</a:t>
            </a:r>
          </a:p>
        </p:txBody>
      </p:sp>
      <p:sp>
        <p:nvSpPr>
          <p:cNvPr id="16" name="Rectangle 5 4">
            <a:extLst>
              <a:ext uri="{FF2B5EF4-FFF2-40B4-BE49-F238E27FC236}">
                <a16:creationId xmlns:a16="http://schemas.microsoft.com/office/drawing/2014/main" id="{40A44CAD-473F-ECAE-B073-30A10A18F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1992" y="6070708"/>
            <a:ext cx="1765733" cy="75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438"/>
              </a:spcAft>
              <a:buClr>
                <a:srgbClr val="000000"/>
              </a:buClr>
              <a:buSzPct val="100000"/>
              <a:buFont typeface="Times New Roman" charset="0"/>
              <a:defRPr sz="2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13.6 Gyr</a:t>
            </a:r>
          </a:p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3 K</a:t>
            </a:r>
          </a:p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5x10   </a:t>
            </a:r>
            <a:r>
              <a:rPr lang="de-DE" sz="1452" dirty="0" err="1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ly</a:t>
            </a:r>
            <a:endParaRPr lang="de-DE" sz="1452" dirty="0"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endParaRPr lang="de-DE" sz="1452" b="1" dirty="0"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3E2C1A8-0C9F-D07A-F52F-61371B1C0267}"/>
              </a:ext>
            </a:extLst>
          </p:cNvPr>
          <p:cNvGrpSpPr/>
          <p:nvPr/>
        </p:nvGrpSpPr>
        <p:grpSpPr>
          <a:xfrm>
            <a:off x="9100695" y="6038452"/>
            <a:ext cx="228609" cy="506236"/>
            <a:chOff x="5760392" y="1421606"/>
            <a:chExt cx="251999" cy="558031"/>
          </a:xfrm>
        </p:grpSpPr>
        <p:pic>
          <p:nvPicPr>
            <p:cNvPr id="18" name="Picture 4 2" descr="Uhr Kostenlos Symbol von Zwicon">
              <a:extLst>
                <a:ext uri="{FF2B5EF4-FFF2-40B4-BE49-F238E27FC236}">
                  <a16:creationId xmlns:a16="http://schemas.microsoft.com/office/drawing/2014/main" id="{E2E69F3E-DC5D-3BD6-FBAA-2439908673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392" y="1421606"/>
              <a:ext cx="251999" cy="251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0 2" descr="Thermometer Kostenlos Symbol von Interface Iconset">
              <a:extLst>
                <a:ext uri="{FF2B5EF4-FFF2-40B4-BE49-F238E27FC236}">
                  <a16:creationId xmlns:a16="http://schemas.microsoft.com/office/drawing/2014/main" id="{559BEA30-408A-8F0E-F772-FBA909752E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392" y="1727638"/>
              <a:ext cx="251999" cy="251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2 2" descr="Length Icons - Free SVG &amp; PNG Length Images - Noun Project">
            <a:extLst>
              <a:ext uri="{FF2B5EF4-FFF2-40B4-BE49-F238E27FC236}">
                <a16:creationId xmlns:a16="http://schemas.microsoft.com/office/drawing/2014/main" id="{B706EDD9-89A0-9054-20F8-3641B1CD9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27161" flipH="1">
            <a:off x="9102319" y="6565746"/>
            <a:ext cx="223878" cy="22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5 5">
            <a:extLst>
              <a:ext uri="{FF2B5EF4-FFF2-40B4-BE49-F238E27FC236}">
                <a16:creationId xmlns:a16="http://schemas.microsoft.com/office/drawing/2014/main" id="{FB621294-A3D5-83AF-7D41-D6418EFE3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5472" y="6070708"/>
            <a:ext cx="2221028" cy="75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438"/>
              </a:spcAft>
              <a:buClr>
                <a:srgbClr val="000000"/>
              </a:buClr>
              <a:buSzPct val="100000"/>
              <a:buFont typeface="Times New Roman" charset="0"/>
              <a:defRPr sz="2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300-500 </a:t>
            </a:r>
            <a:r>
              <a:rPr lang="de-DE" sz="1452" dirty="0" err="1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Myr</a:t>
            </a:r>
            <a:endParaRPr lang="de-DE" sz="1452" dirty="0"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30 K</a:t>
            </a:r>
          </a:p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3x10  </a:t>
            </a:r>
            <a:r>
              <a:rPr lang="de-DE" sz="1452" dirty="0" err="1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ly</a:t>
            </a:r>
            <a:endParaRPr lang="de-DE" sz="1452" dirty="0"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E4DDD26-DA4C-0CA2-10B9-E51AE44DC493}"/>
              </a:ext>
            </a:extLst>
          </p:cNvPr>
          <p:cNvGrpSpPr/>
          <p:nvPr/>
        </p:nvGrpSpPr>
        <p:grpSpPr>
          <a:xfrm>
            <a:off x="7044175" y="6038452"/>
            <a:ext cx="228609" cy="506236"/>
            <a:chOff x="5760392" y="1421606"/>
            <a:chExt cx="251999" cy="558031"/>
          </a:xfrm>
        </p:grpSpPr>
        <p:pic>
          <p:nvPicPr>
            <p:cNvPr id="23" name="Picture 4 3" descr="Uhr Kostenlos Symbol von Zwicon">
              <a:extLst>
                <a:ext uri="{FF2B5EF4-FFF2-40B4-BE49-F238E27FC236}">
                  <a16:creationId xmlns:a16="http://schemas.microsoft.com/office/drawing/2014/main" id="{A50519EC-B282-0484-1454-C697C81327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392" y="1421606"/>
              <a:ext cx="251999" cy="251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0 3" descr="Thermometer Kostenlos Symbol von Interface Iconset">
              <a:extLst>
                <a:ext uri="{FF2B5EF4-FFF2-40B4-BE49-F238E27FC236}">
                  <a16:creationId xmlns:a16="http://schemas.microsoft.com/office/drawing/2014/main" id="{0E0B3A34-D4BD-B288-F852-72CF574AB7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392" y="1727638"/>
              <a:ext cx="251999" cy="251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2 3" descr="Length Icons - Free SVG &amp; PNG Length Images - Noun Project">
            <a:extLst>
              <a:ext uri="{FF2B5EF4-FFF2-40B4-BE49-F238E27FC236}">
                <a16:creationId xmlns:a16="http://schemas.microsoft.com/office/drawing/2014/main" id="{5370EC69-1DCD-B8CA-5F02-AEC60027F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27161" flipH="1">
            <a:off x="7046180" y="6565746"/>
            <a:ext cx="223878" cy="22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5 6">
            <a:extLst>
              <a:ext uri="{FF2B5EF4-FFF2-40B4-BE49-F238E27FC236}">
                <a16:creationId xmlns:a16="http://schemas.microsoft.com/office/drawing/2014/main" id="{15AE5044-BE28-AE00-C791-53EE275E8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3179" y="6070708"/>
            <a:ext cx="1306487" cy="75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438"/>
              </a:spcAft>
              <a:buClr>
                <a:srgbClr val="000000"/>
              </a:buClr>
              <a:buSzPct val="100000"/>
              <a:buFont typeface="Times New Roman" charset="0"/>
              <a:defRPr sz="2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4x10  </a:t>
            </a:r>
            <a:r>
              <a:rPr lang="de-DE" sz="1452" dirty="0" err="1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yr</a:t>
            </a:r>
            <a:endParaRPr lang="de-DE" sz="1452" dirty="0"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3000 K</a:t>
            </a:r>
          </a:p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3x10  </a:t>
            </a:r>
            <a:r>
              <a:rPr lang="de-DE" sz="1452" dirty="0" err="1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ly</a:t>
            </a:r>
            <a:endParaRPr lang="de-DE" sz="1452" dirty="0"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endParaRPr lang="de-DE" sz="1452" dirty="0"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1EED109-CBCD-F8F3-E3D1-BE9BFC284034}"/>
              </a:ext>
            </a:extLst>
          </p:cNvPr>
          <p:cNvGrpSpPr/>
          <p:nvPr/>
        </p:nvGrpSpPr>
        <p:grpSpPr>
          <a:xfrm>
            <a:off x="5311882" y="6038452"/>
            <a:ext cx="228609" cy="506236"/>
            <a:chOff x="5760392" y="1421606"/>
            <a:chExt cx="251999" cy="558031"/>
          </a:xfrm>
        </p:grpSpPr>
        <p:pic>
          <p:nvPicPr>
            <p:cNvPr id="28" name="Picture 4 4" descr="Uhr Kostenlos Symbol von Zwicon">
              <a:extLst>
                <a:ext uri="{FF2B5EF4-FFF2-40B4-BE49-F238E27FC236}">
                  <a16:creationId xmlns:a16="http://schemas.microsoft.com/office/drawing/2014/main" id="{0AE3EA9B-3A82-04D0-B3A9-4C11C2CD4E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392" y="1421606"/>
              <a:ext cx="251999" cy="251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0 4" descr="Thermometer Kostenlos Symbol von Interface Iconset">
              <a:extLst>
                <a:ext uri="{FF2B5EF4-FFF2-40B4-BE49-F238E27FC236}">
                  <a16:creationId xmlns:a16="http://schemas.microsoft.com/office/drawing/2014/main" id="{511812A3-7D4C-3763-3896-CDA5D93391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392" y="1727638"/>
              <a:ext cx="251999" cy="251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" name="Picture 2 4" descr="Length Icons - Free SVG &amp; PNG Length Images - Noun Project">
            <a:extLst>
              <a:ext uri="{FF2B5EF4-FFF2-40B4-BE49-F238E27FC236}">
                <a16:creationId xmlns:a16="http://schemas.microsoft.com/office/drawing/2014/main" id="{A8294506-908C-922E-B414-580EAD4CF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27161" flipH="1">
            <a:off x="5282423" y="6565746"/>
            <a:ext cx="223878" cy="22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5 7">
            <a:extLst>
              <a:ext uri="{FF2B5EF4-FFF2-40B4-BE49-F238E27FC236}">
                <a16:creationId xmlns:a16="http://schemas.microsoft.com/office/drawing/2014/main" id="{7222144C-12D5-0ED0-0C7A-E19992CE5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4746" y="6070708"/>
            <a:ext cx="1435687" cy="75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438"/>
              </a:spcAft>
              <a:buClr>
                <a:srgbClr val="000000"/>
              </a:buClr>
              <a:buSzPct val="100000"/>
              <a:buFont typeface="Times New Roman" charset="0"/>
              <a:defRPr sz="2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b="1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       </a:t>
            </a: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3 min</a:t>
            </a:r>
          </a:p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       10  K</a:t>
            </a:r>
          </a:p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       1 </a:t>
            </a:r>
            <a:r>
              <a:rPr lang="de-DE" sz="1452" dirty="0" err="1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ly</a:t>
            </a:r>
            <a:endParaRPr lang="de-DE" sz="1452" dirty="0"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5425120-B05F-7921-4BE0-270DAA99B587}"/>
              </a:ext>
            </a:extLst>
          </p:cNvPr>
          <p:cNvGrpSpPr/>
          <p:nvPr/>
        </p:nvGrpSpPr>
        <p:grpSpPr>
          <a:xfrm>
            <a:off x="3940071" y="6038452"/>
            <a:ext cx="228609" cy="506236"/>
            <a:chOff x="5760392" y="1421606"/>
            <a:chExt cx="251999" cy="558031"/>
          </a:xfrm>
        </p:grpSpPr>
        <p:pic>
          <p:nvPicPr>
            <p:cNvPr id="33" name="Picture 4 5" descr="Uhr Kostenlos Symbol von Zwicon">
              <a:extLst>
                <a:ext uri="{FF2B5EF4-FFF2-40B4-BE49-F238E27FC236}">
                  <a16:creationId xmlns:a16="http://schemas.microsoft.com/office/drawing/2014/main" id="{27CBAA01-B01A-9348-F9A3-622D642299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392" y="1421606"/>
              <a:ext cx="251999" cy="251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 5" descr="Thermometer Kostenlos Symbol von Interface Iconset">
              <a:extLst>
                <a:ext uri="{FF2B5EF4-FFF2-40B4-BE49-F238E27FC236}">
                  <a16:creationId xmlns:a16="http://schemas.microsoft.com/office/drawing/2014/main" id="{CACA1E4A-4DE5-C4DB-F8B3-33330E6B3D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392" y="1727638"/>
              <a:ext cx="251999" cy="251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D373057-1B35-E55B-9C28-EE2D24AFC71B}"/>
              </a:ext>
            </a:extLst>
          </p:cNvPr>
          <p:cNvSpPr/>
          <p:nvPr/>
        </p:nvSpPr>
        <p:spPr>
          <a:xfrm>
            <a:off x="4301470" y="6263734"/>
            <a:ext cx="255198" cy="245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98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9</a:t>
            </a:r>
          </a:p>
        </p:txBody>
      </p:sp>
      <p:pic>
        <p:nvPicPr>
          <p:cNvPr id="36" name="Picture 2 5" descr="Length Icons - Free SVG &amp; PNG Length Images - Noun Project">
            <a:extLst>
              <a:ext uri="{FF2B5EF4-FFF2-40B4-BE49-F238E27FC236}">
                <a16:creationId xmlns:a16="http://schemas.microsoft.com/office/drawing/2014/main" id="{0929AD4C-C772-D4F1-80A7-993C3F065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27161" flipH="1">
            <a:off x="3942076" y="6565746"/>
            <a:ext cx="223878" cy="22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00FCDD24-50CF-D1C4-712C-DB68244B9F83}"/>
              </a:ext>
            </a:extLst>
          </p:cNvPr>
          <p:cNvGrpSpPr/>
          <p:nvPr/>
        </p:nvGrpSpPr>
        <p:grpSpPr>
          <a:xfrm>
            <a:off x="2241638" y="6038452"/>
            <a:ext cx="228609" cy="506236"/>
            <a:chOff x="5760392" y="1421606"/>
            <a:chExt cx="251999" cy="558031"/>
          </a:xfrm>
        </p:grpSpPr>
        <p:pic>
          <p:nvPicPr>
            <p:cNvPr id="38" name="Picture 4 6" descr="Uhr Kostenlos Symbol von Zwicon">
              <a:extLst>
                <a:ext uri="{FF2B5EF4-FFF2-40B4-BE49-F238E27FC236}">
                  <a16:creationId xmlns:a16="http://schemas.microsoft.com/office/drawing/2014/main" id="{D50DA03B-40E8-B17E-077E-2F59A89E38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392" y="1421606"/>
              <a:ext cx="251999" cy="251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0 6" descr="Thermometer Kostenlos Symbol von Interface Iconset">
              <a:extLst>
                <a:ext uri="{FF2B5EF4-FFF2-40B4-BE49-F238E27FC236}">
                  <a16:creationId xmlns:a16="http://schemas.microsoft.com/office/drawing/2014/main" id="{CF975CFA-22F3-02F5-E310-825A0B10D8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392" y="1727638"/>
              <a:ext cx="251999" cy="251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450374D1-70DF-2B16-6FC2-5E8FC9291879}"/>
              </a:ext>
            </a:extLst>
          </p:cNvPr>
          <p:cNvSpPr/>
          <p:nvPr/>
        </p:nvSpPr>
        <p:spPr>
          <a:xfrm>
            <a:off x="2633583" y="6005384"/>
            <a:ext cx="466794" cy="245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98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-32 </a:t>
            </a:r>
          </a:p>
        </p:txBody>
      </p:sp>
      <p:sp>
        <p:nvSpPr>
          <p:cNvPr id="41" name="Rectangle 5 8">
            <a:extLst>
              <a:ext uri="{FF2B5EF4-FFF2-40B4-BE49-F238E27FC236}">
                <a16:creationId xmlns:a16="http://schemas.microsoft.com/office/drawing/2014/main" id="{4DBE6A32-F5BA-8798-5223-F3B9DF4DC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9630" y="6070708"/>
            <a:ext cx="1306487" cy="75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438"/>
              </a:spcAft>
              <a:buClr>
                <a:srgbClr val="000000"/>
              </a:buClr>
              <a:buSzPct val="100000"/>
              <a:buFont typeface="Times New Roman" charset="0"/>
              <a:defRPr sz="2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10     s</a:t>
            </a:r>
          </a:p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10    K </a:t>
            </a:r>
          </a:p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0.01 </a:t>
            </a:r>
            <a:r>
              <a:rPr lang="de-DE" sz="1452" dirty="0" err="1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ly</a:t>
            </a:r>
            <a:endParaRPr lang="de-DE" sz="1452" dirty="0"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3462AEB-84B1-00B2-B575-6B45FD6A6F31}"/>
              </a:ext>
            </a:extLst>
          </p:cNvPr>
          <p:cNvSpPr/>
          <p:nvPr/>
        </p:nvSpPr>
        <p:spPr>
          <a:xfrm>
            <a:off x="2633584" y="6271345"/>
            <a:ext cx="325730" cy="245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98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27</a:t>
            </a:r>
          </a:p>
        </p:txBody>
      </p:sp>
      <p:pic>
        <p:nvPicPr>
          <p:cNvPr id="43" name="Picture 2 6" descr="Length Icons - Free SVG &amp; PNG Length Images - Noun Project">
            <a:extLst>
              <a:ext uri="{FF2B5EF4-FFF2-40B4-BE49-F238E27FC236}">
                <a16:creationId xmlns:a16="http://schemas.microsoft.com/office/drawing/2014/main" id="{F94AEC89-BE6D-B187-2F44-F50EB2E7B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27161" flipH="1">
            <a:off x="2212178" y="6565746"/>
            <a:ext cx="223878" cy="22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FDCCB816-DE9B-FFC7-4D5C-421390E3110A}"/>
              </a:ext>
            </a:extLst>
          </p:cNvPr>
          <p:cNvSpPr/>
          <p:nvPr/>
        </p:nvSpPr>
        <p:spPr>
          <a:xfrm>
            <a:off x="5832497" y="6523214"/>
            <a:ext cx="325730" cy="245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98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 7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AA870FB-0A0F-211A-0827-1710608022DE}"/>
              </a:ext>
            </a:extLst>
          </p:cNvPr>
          <p:cNvSpPr/>
          <p:nvPr/>
        </p:nvSpPr>
        <p:spPr>
          <a:xfrm>
            <a:off x="5834702" y="6000620"/>
            <a:ext cx="325730" cy="245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98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 5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AFF275E-91E4-F3A8-5EA2-4331B9798B21}"/>
              </a:ext>
            </a:extLst>
          </p:cNvPr>
          <p:cNvSpPr/>
          <p:nvPr/>
        </p:nvSpPr>
        <p:spPr>
          <a:xfrm>
            <a:off x="9593678" y="6523214"/>
            <a:ext cx="396262" cy="245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98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 10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81DC611-D032-55A3-D880-B309C2FBF4F4}"/>
              </a:ext>
            </a:extLst>
          </p:cNvPr>
          <p:cNvSpPr/>
          <p:nvPr/>
        </p:nvSpPr>
        <p:spPr>
          <a:xfrm>
            <a:off x="7598460" y="6523214"/>
            <a:ext cx="255198" cy="245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98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9</a:t>
            </a:r>
          </a:p>
        </p:txBody>
      </p:sp>
      <p:sp>
        <p:nvSpPr>
          <p:cNvPr id="74" name="Title 14">
            <a:extLst>
              <a:ext uri="{FF2B5EF4-FFF2-40B4-BE49-F238E27FC236}">
                <a16:creationId xmlns:a16="http://schemas.microsoft.com/office/drawing/2014/main" id="{794ADE55-F186-E122-DF80-04D17276FBD7}"/>
              </a:ext>
            </a:extLst>
          </p:cNvPr>
          <p:cNvSpPr txBox="1">
            <a:spLocks/>
          </p:cNvSpPr>
          <p:nvPr/>
        </p:nvSpPr>
        <p:spPr>
          <a:xfrm rot="16200000">
            <a:off x="1199052" y="5008073"/>
            <a:ext cx="923453" cy="405615"/>
          </a:xfrm>
          <a:prstGeom prst="rect">
            <a:avLst/>
          </a:prstGeom>
        </p:spPr>
        <p:txBody>
          <a:bodyPr vert="horz" lIns="82953" tIns="41476" rIns="82953" bIns="41476" rtlCol="0" anchor="ctr">
            <a:normAutofit fontScale="92500"/>
          </a:bodyPr>
          <a:lstStyle>
            <a:lvl1pPr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kern="1200">
                <a:solidFill>
                  <a:srgbClr val="808080"/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  <a:cs typeface="+mj-cs"/>
              </a:defRPr>
            </a:lvl1pPr>
            <a:lvl2pPr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>
                <a:solidFill>
                  <a:srgbClr val="808080"/>
                </a:solidFill>
                <a:latin typeface="Helvetica Neue" charset="0"/>
                <a:ea typeface="Arial Unicode MS" charset="0"/>
                <a:cs typeface="Arial Unicode MS" charset="0"/>
              </a:defRPr>
            </a:lvl2pPr>
            <a:lvl3pPr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>
                <a:solidFill>
                  <a:srgbClr val="808080"/>
                </a:solidFill>
                <a:latin typeface="Helvetica Neue" charset="0"/>
                <a:ea typeface="Arial Unicode MS" charset="0"/>
                <a:cs typeface="Arial Unicode MS" charset="0"/>
              </a:defRPr>
            </a:lvl3pPr>
            <a:lvl4pPr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>
                <a:solidFill>
                  <a:srgbClr val="808080"/>
                </a:solidFill>
                <a:latin typeface="Helvetica Neue" charset="0"/>
                <a:ea typeface="Arial Unicode MS" charset="0"/>
                <a:cs typeface="Arial Unicode MS" charset="0"/>
              </a:defRPr>
            </a:lvl4pPr>
            <a:lvl5pPr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>
                <a:solidFill>
                  <a:srgbClr val="808080"/>
                </a:solidFill>
                <a:latin typeface="Helvetica Neue" charset="0"/>
                <a:ea typeface="Arial Unicode MS" charset="0"/>
                <a:cs typeface="Arial Unicode MS" charset="0"/>
              </a:defRPr>
            </a:lvl5pPr>
            <a:lvl6pPr marL="2514600" indent="-228600" algn="l" defTabSz="449263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>
                <a:solidFill>
                  <a:srgbClr val="808080"/>
                </a:solidFill>
                <a:latin typeface="Helvetica Neue" charset="0"/>
                <a:ea typeface="Arial Unicode MS" charset="0"/>
                <a:cs typeface="Arial Unicode MS" charset="0"/>
              </a:defRPr>
            </a:lvl6pPr>
            <a:lvl7pPr marL="2971800" indent="-228600" algn="l" defTabSz="449263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>
                <a:solidFill>
                  <a:srgbClr val="808080"/>
                </a:solidFill>
                <a:latin typeface="Helvetica Neue" charset="0"/>
                <a:ea typeface="Arial Unicode MS" charset="0"/>
                <a:cs typeface="Arial Unicode MS" charset="0"/>
              </a:defRPr>
            </a:lvl7pPr>
            <a:lvl8pPr marL="3429000" indent="-228600" algn="l" defTabSz="449263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>
                <a:solidFill>
                  <a:srgbClr val="808080"/>
                </a:solidFill>
                <a:latin typeface="Helvetica Neue" charset="0"/>
                <a:ea typeface="Arial Unicode MS" charset="0"/>
                <a:cs typeface="Arial Unicode MS" charset="0"/>
              </a:defRPr>
            </a:lvl8pPr>
            <a:lvl9pPr marL="3886200" indent="-228600" algn="l" defTabSz="449263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>
                <a:solidFill>
                  <a:srgbClr val="808080"/>
                </a:solidFill>
                <a:latin typeface="Helvetica Neue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Big Bang</a:t>
            </a:r>
          </a:p>
        </p:txBody>
      </p:sp>
      <p:sp>
        <p:nvSpPr>
          <p:cNvPr id="76" name="Slide Number Placeholder 3">
            <a:extLst>
              <a:ext uri="{FF2B5EF4-FFF2-40B4-BE49-F238E27FC236}">
                <a16:creationId xmlns:a16="http://schemas.microsoft.com/office/drawing/2014/main" id="{3818849D-32B6-E685-A35D-08413FCE1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/>
          <a:lstStyle/>
          <a:p>
            <a:fld id="{7E4D8434-57DD-2346-A598-2DE3D8C195A2}" type="slidenum">
              <a:rPr lang="en-US" smtClean="0"/>
              <a:t>14</a:t>
            </a:fld>
            <a:endParaRPr lang="en-US"/>
          </a:p>
        </p:txBody>
      </p:sp>
      <p:sp>
        <p:nvSpPr>
          <p:cNvPr id="49" name="Arc 48">
            <a:extLst>
              <a:ext uri="{FF2B5EF4-FFF2-40B4-BE49-F238E27FC236}">
                <a16:creationId xmlns:a16="http://schemas.microsoft.com/office/drawing/2014/main" id="{04474EAF-DD3F-DE61-F62A-F628A5FC9775}"/>
              </a:ext>
            </a:extLst>
          </p:cNvPr>
          <p:cNvSpPr/>
          <p:nvPr/>
        </p:nvSpPr>
        <p:spPr bwMode="auto">
          <a:xfrm rot="10800000">
            <a:off x="3763420" y="2099570"/>
            <a:ext cx="3457619" cy="904862"/>
          </a:xfrm>
          <a:prstGeom prst="arc">
            <a:avLst>
              <a:gd name="adj1" fmla="val 16190081"/>
              <a:gd name="adj2" fmla="val 21552348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53" tIns="41476" rIns="82953" bIns="41476" numCol="1" rtlCol="0" anchor="t" anchorCtr="0" compatLnSpc="1">
            <a:prstTxWarp prst="textNoShape">
              <a:avLst/>
            </a:prstTxWarp>
          </a:bodyPr>
          <a:lstStyle/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400">
              <a:solidFill>
                <a:schemeClr val="tx1">
                  <a:lumMod val="75000"/>
                  <a:lumOff val="2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441D990-4581-5D60-F2DD-4D381CBAE9F1}"/>
              </a:ext>
            </a:extLst>
          </p:cNvPr>
          <p:cNvCxnSpPr>
            <a:cxnSpLocks/>
            <a:stCxn id="49" idx="0"/>
          </p:cNvCxnSpPr>
          <p:nvPr/>
        </p:nvCxnSpPr>
        <p:spPr bwMode="auto">
          <a:xfrm flipV="1">
            <a:off x="5493535" y="2993257"/>
            <a:ext cx="4833348" cy="11175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1" name="Arc 50">
            <a:extLst>
              <a:ext uri="{FF2B5EF4-FFF2-40B4-BE49-F238E27FC236}">
                <a16:creationId xmlns:a16="http://schemas.microsoft.com/office/drawing/2014/main" id="{BF6CE7FC-91CF-389C-C622-9F103B25EED4}"/>
              </a:ext>
            </a:extLst>
          </p:cNvPr>
          <p:cNvSpPr/>
          <p:nvPr/>
        </p:nvSpPr>
        <p:spPr bwMode="auto">
          <a:xfrm rot="5400000">
            <a:off x="1031286" y="981343"/>
            <a:ext cx="2244124" cy="3219833"/>
          </a:xfrm>
          <a:prstGeom prst="arc">
            <a:avLst>
              <a:gd name="adj1" fmla="val 16190334"/>
              <a:gd name="adj2" fmla="val 21489540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53" tIns="41476" rIns="82953" bIns="41476" numCol="1" rtlCol="0" anchor="t" anchorCtr="0" compatLnSpc="1">
            <a:prstTxWarp prst="textNoShape">
              <a:avLst/>
            </a:prstTxWarp>
          </a:bodyPr>
          <a:lstStyle/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400">
              <a:solidFill>
                <a:schemeClr val="tx1">
                  <a:lumMod val="75000"/>
                  <a:lumOff val="2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2" name="Arc 51">
            <a:extLst>
              <a:ext uri="{FF2B5EF4-FFF2-40B4-BE49-F238E27FC236}">
                <a16:creationId xmlns:a16="http://schemas.microsoft.com/office/drawing/2014/main" id="{517648B2-5721-3A75-BE8D-BA04C013BD9E}"/>
              </a:ext>
            </a:extLst>
          </p:cNvPr>
          <p:cNvSpPr/>
          <p:nvPr/>
        </p:nvSpPr>
        <p:spPr bwMode="auto">
          <a:xfrm rot="10800000">
            <a:off x="3763419" y="3135082"/>
            <a:ext cx="3457619" cy="1113476"/>
          </a:xfrm>
          <a:prstGeom prst="arc">
            <a:avLst>
              <a:gd name="adj1" fmla="val 16190081"/>
              <a:gd name="adj2" fmla="val 21552348"/>
            </a:avLst>
          </a:prstGeom>
          <a:noFill/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53" tIns="41476" rIns="82953" bIns="41476" numCol="1" rtlCol="0" anchor="t" anchorCtr="0" compatLnSpc="1">
            <a:prstTxWarp prst="textNoShape">
              <a:avLst/>
            </a:prstTxWarp>
          </a:bodyPr>
          <a:lstStyle/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400">
              <a:solidFill>
                <a:schemeClr val="tx1">
                  <a:lumMod val="75000"/>
                  <a:lumOff val="2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D9D66B1-85D1-D556-F938-EACA80B6A942}"/>
              </a:ext>
            </a:extLst>
          </p:cNvPr>
          <p:cNvCxnSpPr>
            <a:cxnSpLocks/>
            <a:stCxn id="52" idx="0"/>
          </p:cNvCxnSpPr>
          <p:nvPr/>
        </p:nvCxnSpPr>
        <p:spPr bwMode="auto">
          <a:xfrm>
            <a:off x="5493835" y="4248558"/>
            <a:ext cx="4865060" cy="3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164567F-05FD-F3D8-24A4-903288F5550E}"/>
              </a:ext>
            </a:extLst>
          </p:cNvPr>
          <p:cNvCxnSpPr>
            <a:cxnSpLocks/>
            <a:endCxn id="52" idx="2"/>
          </p:cNvCxnSpPr>
          <p:nvPr/>
        </p:nvCxnSpPr>
        <p:spPr bwMode="auto">
          <a:xfrm flipV="1">
            <a:off x="2189912" y="3715763"/>
            <a:ext cx="1575106" cy="7238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0C19F721-6815-91EE-52BF-643FD2A6DB7B}"/>
              </a:ext>
            </a:extLst>
          </p:cNvPr>
          <p:cNvSpPr/>
          <p:nvPr/>
        </p:nvSpPr>
        <p:spPr>
          <a:xfrm>
            <a:off x="2299163" y="2133555"/>
            <a:ext cx="1640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>
              <a:buSzPct val="45000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Chiral MHD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1A325A2-0B88-4AB3-139F-FCAB197003E0}"/>
              </a:ext>
            </a:extLst>
          </p:cNvPr>
          <p:cNvSpPr/>
          <p:nvPr/>
        </p:nvSpPr>
        <p:spPr>
          <a:xfrm>
            <a:off x="4010662" y="2133555"/>
            <a:ext cx="21402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>
              <a:buSzPct val="45000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MHD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E19A436-8FEC-AD87-5FC2-0704E4597263}"/>
              </a:ext>
            </a:extLst>
          </p:cNvPr>
          <p:cNvSpPr/>
          <p:nvPr/>
        </p:nvSpPr>
        <p:spPr>
          <a:xfrm>
            <a:off x="4010662" y="3449167"/>
            <a:ext cx="21402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>
              <a:buSzPct val="45000"/>
            </a:pP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Only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 MHD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1BA8A08-90D0-8368-9B11-0678AA860CC8}"/>
              </a:ext>
            </a:extLst>
          </p:cNvPr>
          <p:cNvCxnSpPr>
            <a:cxnSpLocks/>
          </p:cNvCxnSpPr>
          <p:nvPr/>
        </p:nvCxnSpPr>
        <p:spPr bwMode="auto">
          <a:xfrm flipV="1">
            <a:off x="1849917" y="1372289"/>
            <a:ext cx="0" cy="301752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1" name="AutoShape 6">
            <a:extLst>
              <a:ext uri="{FF2B5EF4-FFF2-40B4-BE49-F238E27FC236}">
                <a16:creationId xmlns:a16="http://schemas.microsoft.com/office/drawing/2014/main" id="{7BF8CC9A-AA3A-70C8-8ED3-85678E4B8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3461" y="2026786"/>
            <a:ext cx="341592" cy="2377660"/>
          </a:xfrm>
          <a:prstGeom prst="roundRect">
            <a:avLst>
              <a:gd name="adj" fmla="val 14422"/>
            </a:avLst>
          </a:prstGeom>
          <a:solidFill>
            <a:schemeClr val="accent5">
              <a:lumMod val="75000"/>
            </a:schemeClr>
          </a:solidFill>
          <a:ln w="38100">
            <a:noFill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dirty="0">
              <a:solidFill>
                <a:schemeClr val="bg1"/>
              </a:solidFill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150F597-6213-89A6-5C47-1A847AD30DCC}"/>
              </a:ext>
            </a:extLst>
          </p:cNvPr>
          <p:cNvSpPr/>
          <p:nvPr/>
        </p:nvSpPr>
        <p:spPr>
          <a:xfrm rot="16200000">
            <a:off x="881246" y="2956243"/>
            <a:ext cx="22826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>
              <a:buSzPct val="45000"/>
            </a:pPr>
            <a:r>
              <a:rPr lang="de-DE" sz="1200" b="1" dirty="0">
                <a:solidFill>
                  <a:schemeClr val="bg1"/>
                </a:solidFill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Fundamental </a:t>
            </a:r>
            <a:r>
              <a:rPr lang="de-DE" sz="1200" b="1" dirty="0" err="1">
                <a:solidFill>
                  <a:schemeClr val="bg1"/>
                </a:solidFill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physics</a:t>
            </a:r>
            <a:endParaRPr lang="de-DE" sz="1200" b="1" dirty="0">
              <a:solidFill>
                <a:schemeClr val="bg1"/>
              </a:solidFill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08647258-01CF-6F3E-53CE-5EF7BFD662B0}"/>
              </a:ext>
            </a:extLst>
          </p:cNvPr>
          <p:cNvSpPr/>
          <p:nvPr/>
        </p:nvSpPr>
        <p:spPr bwMode="auto">
          <a:xfrm>
            <a:off x="2104653" y="3643015"/>
            <a:ext cx="168684" cy="150500"/>
          </a:xfrm>
          <a:prstGeom prst="ellipse">
            <a:avLst/>
          </a:prstGeom>
          <a:solidFill>
            <a:srgbClr val="DA19B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53" tIns="41476" rIns="82953" bIns="41476" numCol="1" rtlCol="0" anchor="t" anchorCtr="0" compatLnSpc="1">
            <a:prstTxWarp prst="textNoShape">
              <a:avLst/>
            </a:prstTxWarp>
          </a:bodyPr>
          <a:lstStyle/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400">
              <a:solidFill>
                <a:schemeClr val="tx1">
                  <a:lumMod val="75000"/>
                  <a:lumOff val="2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4" name="Rectangle 5 9">
            <a:extLst>
              <a:ext uri="{FF2B5EF4-FFF2-40B4-BE49-F238E27FC236}">
                <a16:creationId xmlns:a16="http://schemas.microsoft.com/office/drawing/2014/main" id="{9F785FA2-C81A-C61E-DA49-AF92FD35F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5461" y="4640909"/>
            <a:ext cx="761461" cy="206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438"/>
              </a:spcAft>
              <a:buClr>
                <a:srgbClr val="000000"/>
              </a:buClr>
              <a:buSzPct val="100000"/>
              <a:buFont typeface="Times New Roman" charset="0"/>
              <a:defRPr sz="2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Time</a:t>
            </a:r>
            <a:endParaRPr lang="de-DE" sz="1600" b="1" dirty="0">
              <a:solidFill>
                <a:schemeClr val="tx1">
                  <a:lumMod val="75000"/>
                  <a:lumOff val="25000"/>
                </a:schemeClr>
              </a:solidFill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</p:txBody>
      </p:sp>
      <p:sp>
        <p:nvSpPr>
          <p:cNvPr id="65" name="Rectangle 5 9">
            <a:extLst>
              <a:ext uri="{FF2B5EF4-FFF2-40B4-BE49-F238E27FC236}">
                <a16:creationId xmlns:a16="http://schemas.microsoft.com/office/drawing/2014/main" id="{B183139A-F3EB-CD12-20EA-7A7EA86533A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54854" y="2740069"/>
            <a:ext cx="2911070" cy="206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438"/>
              </a:spcAft>
              <a:buClr>
                <a:srgbClr val="000000"/>
              </a:buClr>
              <a:buSzPct val="100000"/>
              <a:buFont typeface="Times New Roman" charset="0"/>
              <a:defRPr sz="2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6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Magnetic</a:t>
            </a:r>
            <a:r>
              <a:rPr lang="de-DE" sz="1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 </a:t>
            </a:r>
            <a:r>
              <a:rPr lang="de-DE" sz="16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field</a:t>
            </a:r>
            <a:r>
              <a:rPr lang="de-DE" sz="1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 </a:t>
            </a:r>
            <a:r>
              <a:rPr lang="de-DE" sz="16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strength</a:t>
            </a:r>
            <a:endParaRPr lang="de-DE" sz="1600" b="1" dirty="0">
              <a:solidFill>
                <a:schemeClr val="accent5">
                  <a:lumMod val="75000"/>
                </a:schemeClr>
              </a:solidFill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B595864-30AE-BF21-BE13-46FF037CA137}"/>
              </a:ext>
            </a:extLst>
          </p:cNvPr>
          <p:cNvSpPr/>
          <p:nvPr/>
        </p:nvSpPr>
        <p:spPr bwMode="auto">
          <a:xfrm>
            <a:off x="8662135" y="1849597"/>
            <a:ext cx="1751913" cy="622145"/>
          </a:xfrm>
          <a:prstGeom prst="rect">
            <a:avLst/>
          </a:prstGeom>
          <a:solidFill>
            <a:schemeClr val="bg2">
              <a:alpha val="47409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53" tIns="41476" rIns="82953" bIns="41476" numCol="1" rtlCol="0" anchor="t" anchorCtr="0" compatLnSpc="1">
            <a:prstTxWarp prst="textNoShape">
              <a:avLst/>
            </a:prstTxWarp>
          </a:bodyPr>
          <a:lstStyle/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1677651-0AC0-7B3D-0A07-7CBD5F432FED}"/>
              </a:ext>
            </a:extLst>
          </p:cNvPr>
          <p:cNvSpPr/>
          <p:nvPr/>
        </p:nvSpPr>
        <p:spPr bwMode="auto">
          <a:xfrm>
            <a:off x="8664289" y="4015998"/>
            <a:ext cx="1749760" cy="622145"/>
          </a:xfrm>
          <a:prstGeom prst="rect">
            <a:avLst/>
          </a:prstGeom>
          <a:solidFill>
            <a:schemeClr val="bg2">
              <a:alpha val="47409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53" tIns="41476" rIns="82953" bIns="41476" numCol="1" rtlCol="0" anchor="t" anchorCtr="0" compatLnSpc="1">
            <a:prstTxWarp prst="textNoShape">
              <a:avLst/>
            </a:prstTxWarp>
          </a:bodyPr>
          <a:lstStyle/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1D9B4A6-D300-3399-98E0-B68978AAC045}"/>
              </a:ext>
            </a:extLst>
          </p:cNvPr>
          <p:cNvSpPr/>
          <p:nvPr/>
        </p:nvSpPr>
        <p:spPr>
          <a:xfrm>
            <a:off x="8664289" y="4027909"/>
            <a:ext cx="1749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>
              <a:buSzPct val="45000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Below o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bserved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lower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limit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4CABD28-9F13-5E60-0B48-107D9AC0F643}"/>
              </a:ext>
            </a:extLst>
          </p:cNvPr>
          <p:cNvSpPr/>
          <p:nvPr/>
        </p:nvSpPr>
        <p:spPr>
          <a:xfrm>
            <a:off x="8662135" y="1861867"/>
            <a:ext cx="17497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>
              <a:buSzPct val="45000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Above o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bserved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upper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limit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10819AC-8871-22C7-2866-11A94CB3965D}"/>
              </a:ext>
            </a:extLst>
          </p:cNvPr>
          <p:cNvCxnSpPr>
            <a:cxnSpLocks/>
          </p:cNvCxnSpPr>
          <p:nvPr/>
        </p:nvCxnSpPr>
        <p:spPr bwMode="auto">
          <a:xfrm>
            <a:off x="8664289" y="4003214"/>
            <a:ext cx="174976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1" name="Right Arrow 70">
            <a:extLst>
              <a:ext uri="{FF2B5EF4-FFF2-40B4-BE49-F238E27FC236}">
                <a16:creationId xmlns:a16="http://schemas.microsoft.com/office/drawing/2014/main" id="{9819266A-D549-99A2-0095-C621242A2FD3}"/>
              </a:ext>
            </a:extLst>
          </p:cNvPr>
          <p:cNvSpPr/>
          <p:nvPr/>
        </p:nvSpPr>
        <p:spPr bwMode="auto">
          <a:xfrm rot="16200000">
            <a:off x="9398163" y="3682323"/>
            <a:ext cx="282013" cy="359771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53" tIns="41476" rIns="82953" bIns="41476" numCol="1" rtlCol="0" anchor="t" anchorCtr="0" compatLnSpc="1">
            <a:prstTxWarp prst="textNoShape">
              <a:avLst/>
            </a:prstTxWarp>
          </a:bodyPr>
          <a:lstStyle/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55F7289-7757-1961-C8AF-9EC305668D6C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8664289" y="2466343"/>
            <a:ext cx="174976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3" name="Right Arrow 72">
            <a:extLst>
              <a:ext uri="{FF2B5EF4-FFF2-40B4-BE49-F238E27FC236}">
                <a16:creationId xmlns:a16="http://schemas.microsoft.com/office/drawing/2014/main" id="{B754F074-3F98-8761-0161-3008C9A34103}"/>
              </a:ext>
            </a:extLst>
          </p:cNvPr>
          <p:cNvSpPr/>
          <p:nvPr/>
        </p:nvSpPr>
        <p:spPr bwMode="auto">
          <a:xfrm rot="5400000">
            <a:off x="9398163" y="2426643"/>
            <a:ext cx="282013" cy="359771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53" tIns="41476" rIns="82953" bIns="41476" numCol="1" rtlCol="0" anchor="t" anchorCtr="0" compatLnSpc="1">
            <a:prstTxWarp prst="textNoShape">
              <a:avLst/>
            </a:prstTxWarp>
          </a:bodyPr>
          <a:lstStyle/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288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A432F-24FB-08F6-DD8C-793306BC5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FF282-9EA0-C2FE-020F-26EF7BDF7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CFC2C-6F5C-2FC1-6BD8-FF7288232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pPr lvl="4"/>
            <a:endParaRPr lang="en-US" dirty="0"/>
          </a:p>
          <a:p>
            <a:r>
              <a:rPr lang="en-US" dirty="0"/>
              <a:t>what are chiral effects?</a:t>
            </a:r>
          </a:p>
          <a:p>
            <a:pPr lvl="4"/>
            <a:endParaRPr lang="en-US" dirty="0"/>
          </a:p>
          <a:p>
            <a:r>
              <a:rPr lang="en-US" dirty="0"/>
              <a:t>the rise of chiral </a:t>
            </a:r>
            <a:r>
              <a:rPr lang="en-US" dirty="0" err="1"/>
              <a:t>mhd</a:t>
            </a:r>
            <a:endParaRPr lang="en-US" dirty="0"/>
          </a:p>
          <a:p>
            <a:pPr lvl="4"/>
            <a:endParaRPr lang="en-US" dirty="0"/>
          </a:p>
          <a:p>
            <a:r>
              <a:rPr lang="en-US" dirty="0"/>
              <a:t>chiral </a:t>
            </a:r>
            <a:r>
              <a:rPr lang="en-US" dirty="0" err="1"/>
              <a:t>mhd</a:t>
            </a:r>
            <a:r>
              <a:rPr lang="en-US" dirty="0"/>
              <a:t> in pencil-code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0C974-8139-84F5-36AD-65A69351B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D8434-57DD-2346-A598-2DE3D8C195A2}" type="slidenum">
              <a:rPr lang="en-US" smtClean="0"/>
              <a:t>15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0D20C4-7FEA-BEB8-DCDA-623628BC6A12}"/>
              </a:ext>
            </a:extLst>
          </p:cNvPr>
          <p:cNvSpPr/>
          <p:nvPr/>
        </p:nvSpPr>
        <p:spPr>
          <a:xfrm>
            <a:off x="415641" y="3041545"/>
            <a:ext cx="10681854" cy="27432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B39DED-551C-1E43-1E30-E28D9F560A85}"/>
              </a:ext>
            </a:extLst>
          </p:cNvPr>
          <p:cNvSpPr/>
          <p:nvPr/>
        </p:nvSpPr>
        <p:spPr>
          <a:xfrm>
            <a:off x="415641" y="1426014"/>
            <a:ext cx="10681854" cy="97622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24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170DC-CBA7-540D-4493-F23C32E23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chirality?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BFB861-5EF7-C1C1-5E1E-9B68F4FE1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D8434-57DD-2346-A598-2DE3D8C195A2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902656-8787-BF51-FC95-F01D9E946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822" y="2117695"/>
            <a:ext cx="3970277" cy="35997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0FB835-8475-7D07-1524-94FB79D5F7AB}"/>
              </a:ext>
            </a:extLst>
          </p:cNvPr>
          <p:cNvSpPr txBox="1"/>
          <p:nvPr/>
        </p:nvSpPr>
        <p:spPr>
          <a:xfrm>
            <a:off x="805544" y="6484020"/>
            <a:ext cx="37318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Open Sans" panose="020B0606030504020204" pitchFamily="34" charset="0"/>
                <a:cs typeface="Consolas" panose="020B0609020204030204" pitchFamily="49" charset="0"/>
              </a:rPr>
              <a:t>Credit: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Open Sans" panose="020B0606030504020204" pitchFamily="34" charset="0"/>
                <a:cs typeface="Consolas" panose="020B0609020204030204" pitchFamily="49" charset="0"/>
              </a:rPr>
              <a:t>mathwizurd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Open Sans" panose="020B0606030504020204" pitchFamily="34" charset="0"/>
                <a:cs typeface="Consolas" panose="020B0609020204030204" pitchFamily="49" charset="0"/>
              </a:rPr>
              <a:t>; J. Schober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1946BA-089E-9D0C-D268-23C2F2E3E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0264" y="1634160"/>
            <a:ext cx="3731835" cy="44805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5C7DFD-6952-0EC5-A891-6868EFA42479}"/>
              </a:ext>
            </a:extLst>
          </p:cNvPr>
          <p:cNvSpPr txBox="1"/>
          <p:nvPr/>
        </p:nvSpPr>
        <p:spPr>
          <a:xfrm>
            <a:off x="7620000" y="1662960"/>
            <a:ext cx="3596640" cy="30777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Chiral fermions</a:t>
            </a:r>
          </a:p>
        </p:txBody>
      </p:sp>
    </p:spTree>
    <p:extLst>
      <p:ext uri="{BB962C8B-B14F-4D97-AF65-F5344CB8AC3E}">
        <p14:creationId xmlns:p14="http://schemas.microsoft.com/office/powerpoint/2010/main" val="250739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34FC5-16A8-9E9C-A393-CBCD8543F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FC6B8-861F-1585-0B62-23D1D1A03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chiral magnetic effect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78CF04-0C3C-1F9A-FED1-F82311D60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D8434-57DD-2346-A598-2DE3D8C195A2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8FFD5F58-6B0B-5C18-4814-23512A0B75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060"/>
          <a:stretch>
            <a:fillRect/>
          </a:stretch>
        </p:blipFill>
        <p:spPr bwMode="auto">
          <a:xfrm>
            <a:off x="1339873" y="1920097"/>
            <a:ext cx="4301867" cy="344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F3AAB5D-9B70-AD5A-8007-42C95D741FF3}"/>
              </a:ext>
            </a:extLst>
          </p:cNvPr>
          <p:cNvCxnSpPr/>
          <p:nvPr/>
        </p:nvCxnSpPr>
        <p:spPr>
          <a:xfrm flipV="1">
            <a:off x="6651522" y="2521974"/>
            <a:ext cx="0" cy="1297858"/>
          </a:xfrm>
          <a:prstGeom prst="straightConnector1">
            <a:avLst/>
          </a:prstGeom>
          <a:ln w="76200">
            <a:solidFill>
              <a:srgbClr val="8064A2">
                <a:alpha val="85098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5EB83A0-B43E-1C4D-6701-4D84170C2B8F}"/>
                  </a:ext>
                </a:extLst>
              </p:cNvPr>
              <p:cNvSpPr txBox="1"/>
              <p:nvPr/>
            </p:nvSpPr>
            <p:spPr>
              <a:xfrm>
                <a:off x="6843251" y="2784336"/>
                <a:ext cx="1630254" cy="644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32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5EB83A0-B43E-1C4D-6701-4D84170C2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3251" y="2784336"/>
                <a:ext cx="1630254" cy="644664"/>
              </a:xfrm>
              <a:prstGeom prst="rect">
                <a:avLst/>
              </a:prstGeom>
              <a:blipFill>
                <a:blip r:embed="rId4"/>
                <a:stretch>
                  <a:fillRect l="-1550" t="-7692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947A6AD-B3F6-C8C2-46F0-AA39DD856A49}"/>
              </a:ext>
            </a:extLst>
          </p:cNvPr>
          <p:cNvCxnSpPr/>
          <p:nvPr/>
        </p:nvCxnSpPr>
        <p:spPr>
          <a:xfrm flipV="1">
            <a:off x="9416363" y="2521974"/>
            <a:ext cx="0" cy="1297858"/>
          </a:xfrm>
          <a:prstGeom prst="straightConnector1">
            <a:avLst/>
          </a:prstGeom>
          <a:ln w="76200">
            <a:solidFill>
              <a:schemeClr val="accent3">
                <a:lumMod val="75000"/>
                <a:alpha val="8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79B066F-FBD5-7D84-A858-568246157119}"/>
                  </a:ext>
                </a:extLst>
              </p:cNvPr>
              <p:cNvSpPr txBox="1"/>
              <p:nvPr/>
            </p:nvSpPr>
            <p:spPr>
              <a:xfrm>
                <a:off x="9608092" y="2784336"/>
                <a:ext cx="1560877" cy="644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32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79B066F-FBD5-7D84-A858-568246157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8092" y="2784336"/>
                <a:ext cx="1560877" cy="644664"/>
              </a:xfrm>
              <a:prstGeom prst="rect">
                <a:avLst/>
              </a:prstGeom>
              <a:blipFill>
                <a:blip r:embed="rId5"/>
                <a:stretch>
                  <a:fillRect l="-806" t="-7692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620863A-B831-AD41-463C-74278456F87E}"/>
              </a:ext>
            </a:extLst>
          </p:cNvPr>
          <p:cNvCxnSpPr/>
          <p:nvPr/>
        </p:nvCxnSpPr>
        <p:spPr>
          <a:xfrm flipV="1">
            <a:off x="7942564" y="4456146"/>
            <a:ext cx="0" cy="1297858"/>
          </a:xfrm>
          <a:prstGeom prst="straightConnector1">
            <a:avLst/>
          </a:prstGeom>
          <a:ln w="76200">
            <a:solidFill>
              <a:schemeClr val="accent5">
                <a:lumMod val="75000"/>
                <a:alpha val="84291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2AF39DB-F45F-F9C1-7727-6FED02C0D604}"/>
                  </a:ext>
                </a:extLst>
              </p:cNvPr>
              <p:cNvSpPr txBox="1"/>
              <p:nvPr/>
            </p:nvSpPr>
            <p:spPr>
              <a:xfrm>
                <a:off x="8045805" y="4718508"/>
                <a:ext cx="3721724" cy="644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32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𝐶𝑀𝐸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,∥</m:t>
                      </m:r>
                      <m:acc>
                        <m:accPr>
                          <m:chr m:val="⃑"/>
                          <m:ctrlPr>
                            <a:rPr lang="en-US" sz="32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sz="32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2AF39DB-F45F-F9C1-7727-6FED02C0D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805" y="4718508"/>
                <a:ext cx="3721724" cy="644664"/>
              </a:xfrm>
              <a:prstGeom prst="rect">
                <a:avLst/>
              </a:prstGeom>
              <a:blipFill>
                <a:blip r:embed="rId6"/>
                <a:stretch>
                  <a:fillRect l="-340" t="-7692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B468E4F-4A41-3480-3E7E-A51B25013046}"/>
              </a:ext>
            </a:extLst>
          </p:cNvPr>
          <p:cNvSpPr txBox="1"/>
          <p:nvPr/>
        </p:nvSpPr>
        <p:spPr>
          <a:xfrm>
            <a:off x="3349987" y="6217281"/>
            <a:ext cx="5686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additional current enters MHD equations</a:t>
            </a:r>
          </a:p>
        </p:txBody>
      </p:sp>
    </p:spTree>
    <p:extLst>
      <p:ext uri="{BB962C8B-B14F-4D97-AF65-F5344CB8AC3E}">
        <p14:creationId xmlns:p14="http://schemas.microsoft.com/office/powerpoint/2010/main" val="418189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62BA4-A8A2-E017-E3C8-77EE82C8C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thermodynamics of chiral quantities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E87155-F142-F6B9-6642-BF4A58FC3F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0" y="1725769"/>
                <a:ext cx="5494984" cy="41883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8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8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6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𝐶𝑀𝐸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sz="2800" b="1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is the chemical potential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E87155-F142-F6B9-6642-BF4A58FC3F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0" y="1725769"/>
                <a:ext cx="5494984" cy="418833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D780F-E41E-0AAD-F1F6-B1EE6BEC0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D8434-57DD-2346-A598-2DE3D8C195A2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94970D-29DC-7662-77F1-0A0332DCF4DE}"/>
              </a:ext>
            </a:extLst>
          </p:cNvPr>
          <p:cNvSpPr txBox="1"/>
          <p:nvPr/>
        </p:nvSpPr>
        <p:spPr>
          <a:xfrm>
            <a:off x="1454472" y="6484020"/>
            <a:ext cx="57427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Open Sans" panose="020B0606030504020204" pitchFamily="34" charset="0"/>
                <a:cs typeface="Consolas" panose="020B0609020204030204" pitchFamily="49" charset="0"/>
              </a:rPr>
              <a:t>Credit: Vilenkin 1980</a:t>
            </a:r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id="{DE5E8B1B-A8A9-1B13-A2CA-3B461D9136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060"/>
          <a:stretch>
            <a:fillRect/>
          </a:stretch>
        </p:blipFill>
        <p:spPr bwMode="auto">
          <a:xfrm>
            <a:off x="1339873" y="1920097"/>
            <a:ext cx="4301867" cy="344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748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A5B03-299C-873D-B149-699E85AF3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basis of these effects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E29CBC-0AAC-C047-BABC-C5D2C2D813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p>
                  </m:oMath>
                </a14:m>
                <a:r>
                  <a:rPr lang="en-US" dirty="0"/>
                  <a:t> are the four Dirac matrices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is the Dirac spinor field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 fifth gamma matrix,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, unfortunately not called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sz="1200" dirty="0"/>
              </a:p>
              <a:p>
                <a:r>
                  <a:rPr lang="en-US" dirty="0"/>
                  <a:t>left-handed and right-handed particles are eigenstates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sz="1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𝐶𝑀𝐸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</m:acc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E29CBC-0AAC-C047-BABC-C5D2C2D813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1B7CB-DB67-D2E6-6FC6-FE166490D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D8434-57DD-2346-A598-2DE3D8C195A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57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AACC5-0D02-ED0A-45CF-56E73B6EA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35097-AD6C-425E-7172-2F61A6400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D427C-23BD-2541-52EB-78F833490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pPr lvl="4"/>
            <a:endParaRPr lang="en-US" dirty="0"/>
          </a:p>
          <a:p>
            <a:r>
              <a:rPr lang="en-US" dirty="0"/>
              <a:t>what are chiral effects?</a:t>
            </a:r>
          </a:p>
          <a:p>
            <a:pPr lvl="4"/>
            <a:endParaRPr lang="en-US" dirty="0"/>
          </a:p>
          <a:p>
            <a:r>
              <a:rPr lang="en-US" dirty="0"/>
              <a:t>the rise of chiral </a:t>
            </a:r>
            <a:r>
              <a:rPr lang="en-US" dirty="0" err="1"/>
              <a:t>mhd</a:t>
            </a:r>
            <a:endParaRPr lang="en-US" dirty="0"/>
          </a:p>
          <a:p>
            <a:pPr lvl="4"/>
            <a:endParaRPr lang="en-US" dirty="0"/>
          </a:p>
          <a:p>
            <a:r>
              <a:rPr lang="en-US" dirty="0"/>
              <a:t>chiral </a:t>
            </a:r>
            <a:r>
              <a:rPr lang="en-US" dirty="0" err="1"/>
              <a:t>mhd</a:t>
            </a:r>
            <a:r>
              <a:rPr lang="en-US" dirty="0"/>
              <a:t> in pencil-code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639E1-51D6-FDB1-DBCA-E0671E122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D8434-57DD-2346-A598-2DE3D8C195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68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91C47-448F-AF8C-1FEF-7BEAF45E4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chiral effects relevant in many physical situations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4493D-D0DC-21F7-90BF-8109D69C7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79" y="1725769"/>
            <a:ext cx="4058031" cy="4446431"/>
          </a:xfrm>
        </p:spPr>
        <p:txBody>
          <a:bodyPr/>
          <a:lstStyle/>
          <a:p>
            <a:r>
              <a:rPr lang="en-US" dirty="0"/>
              <a:t>usually </a:t>
            </a:r>
            <a:r>
              <a:rPr lang="en-US"/>
              <a:t>relevant for </a:t>
            </a:r>
            <a:r>
              <a:rPr lang="en-US" dirty="0"/>
              <a:t>high temperatures (T &gt; 10 MeV at least)</a:t>
            </a:r>
          </a:p>
          <a:p>
            <a:endParaRPr lang="en-US" dirty="0"/>
          </a:p>
          <a:p>
            <a:r>
              <a:rPr lang="en-US" dirty="0"/>
              <a:t>we will shortly see why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DDFF02-AACB-8985-93F9-F6AE6B80C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D8434-57DD-2346-A598-2DE3D8C195A2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 descr="A list of different types of text&#10;&#10;AI-generated content may be incorrect.">
            <a:extLst>
              <a:ext uri="{FF2B5EF4-FFF2-40B4-BE49-F238E27FC236}">
                <a16:creationId xmlns:a16="http://schemas.microsoft.com/office/drawing/2014/main" id="{C5686F0E-3603-91BB-8160-3CDA3B6A1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243" y="1625185"/>
            <a:ext cx="5670893" cy="5012724"/>
          </a:xfrm>
          <a:prstGeom prst="rect">
            <a:avLst/>
          </a:prstGeom>
          <a:ln w="50800">
            <a:solidFill>
              <a:srgbClr val="8064A2">
                <a:alpha val="6100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599306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1BCD3-C8C0-BE8D-63DA-2DC07FB6B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kinds of chiral effects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BEDE50-52A3-95C7-9EED-A4F7D310BC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Electric current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𝑓𝑙𝑜𝑤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𝐶𝑀𝐸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𝑂h𝑚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𝐶𝑉𝐸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2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𝐶𝑀𝐸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𝑂h𝑚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𝐶𝑉𝐸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𝝎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Axial current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endParaRPr lang="en-US" sz="1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𝑓𝑙𝑜𝑤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𝐶𝐸𝑆𝐸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𝑉𝐸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2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𝐶𝐸𝑆𝐸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𝑉𝐸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𝝎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BEDE50-52A3-95C7-9EED-A4F7D310BC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55" t="-1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F9B283-FE0B-119F-73A3-AF808A92C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D8434-57DD-2346-A598-2DE3D8C195A2}" type="slidenum">
              <a:rPr lang="en-US" smtClean="0"/>
              <a:t>21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7EA9D39-D996-C1B0-6D3B-494F7783928F}"/>
              </a:ext>
            </a:extLst>
          </p:cNvPr>
          <p:cNvCxnSpPr/>
          <p:nvPr/>
        </p:nvCxnSpPr>
        <p:spPr>
          <a:xfrm flipV="1">
            <a:off x="4527755" y="2534423"/>
            <a:ext cx="471948" cy="471948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71D6C9E-7E26-792B-31BB-36CF9B0205A3}"/>
              </a:ext>
            </a:extLst>
          </p:cNvPr>
          <p:cNvSpPr txBox="1"/>
          <p:nvPr/>
        </p:nvSpPr>
        <p:spPr>
          <a:xfrm>
            <a:off x="4660490" y="2095493"/>
            <a:ext cx="18678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CC600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quasineutrality</a:t>
            </a:r>
            <a:endParaRPr lang="en-US" sz="1600" dirty="0">
              <a:solidFill>
                <a:srgbClr val="CC600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737F62C-53D0-9ACD-1DD0-26AFC6C2F2CD}"/>
              </a:ext>
            </a:extLst>
          </p:cNvPr>
          <p:cNvCxnSpPr/>
          <p:nvPr/>
        </p:nvCxnSpPr>
        <p:spPr>
          <a:xfrm flipV="1">
            <a:off x="7397305" y="2534423"/>
            <a:ext cx="471948" cy="471948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267B40D-65AF-E4D2-CED5-2E217F4DAD22}"/>
              </a:ext>
            </a:extLst>
          </p:cNvPr>
          <p:cNvSpPr txBox="1"/>
          <p:nvPr/>
        </p:nvSpPr>
        <p:spPr>
          <a:xfrm>
            <a:off x="7530040" y="2095493"/>
            <a:ext cx="1755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neglected here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43BBCAD-C237-5401-0C9C-94E2C3FC658C}"/>
              </a:ext>
            </a:extLst>
          </p:cNvPr>
          <p:cNvCxnSpPr>
            <a:cxnSpLocks/>
          </p:cNvCxnSpPr>
          <p:nvPr/>
        </p:nvCxnSpPr>
        <p:spPr>
          <a:xfrm flipV="1">
            <a:off x="7411588" y="4765657"/>
            <a:ext cx="471948" cy="471948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E0D614-B883-BA1B-86DB-264AB6861397}"/>
              </a:ext>
            </a:extLst>
          </p:cNvPr>
          <p:cNvCxnSpPr/>
          <p:nvPr/>
        </p:nvCxnSpPr>
        <p:spPr>
          <a:xfrm flipV="1">
            <a:off x="6395574" y="4770400"/>
            <a:ext cx="471948" cy="471948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4B39A4C-60DC-ABB3-AD76-AD1A3EAA72F1}"/>
              </a:ext>
            </a:extLst>
          </p:cNvPr>
          <p:cNvSpPr txBox="1"/>
          <p:nvPr/>
        </p:nvSpPr>
        <p:spPr>
          <a:xfrm>
            <a:off x="6249279" y="4254762"/>
            <a:ext cx="1755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neglected here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F128556-CC60-57AC-BECA-C0455F8BC86E}"/>
              </a:ext>
            </a:extLst>
          </p:cNvPr>
          <p:cNvCxnSpPr/>
          <p:nvPr/>
        </p:nvCxnSpPr>
        <p:spPr>
          <a:xfrm flipV="1">
            <a:off x="5587292" y="4779377"/>
            <a:ext cx="471948" cy="471948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844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CD9A5-BB4A-71CA-0DE7-ED4D719DA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0D272-AC86-323E-13D6-B4D2B0FAE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A7FAB-1497-BDB5-CC1C-6B2F974F0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pPr lvl="4"/>
            <a:endParaRPr lang="en-US" dirty="0"/>
          </a:p>
          <a:p>
            <a:r>
              <a:rPr lang="en-US" dirty="0"/>
              <a:t>what are chiral effects?</a:t>
            </a:r>
          </a:p>
          <a:p>
            <a:pPr lvl="4"/>
            <a:endParaRPr lang="en-US" dirty="0"/>
          </a:p>
          <a:p>
            <a:r>
              <a:rPr lang="en-US" dirty="0"/>
              <a:t>the rise of chiral </a:t>
            </a:r>
            <a:r>
              <a:rPr lang="en-US" dirty="0" err="1"/>
              <a:t>mhd</a:t>
            </a:r>
            <a:endParaRPr lang="en-US" dirty="0"/>
          </a:p>
          <a:p>
            <a:pPr lvl="4"/>
            <a:endParaRPr lang="en-US" dirty="0"/>
          </a:p>
          <a:p>
            <a:r>
              <a:rPr lang="en-US" dirty="0"/>
              <a:t>chiral </a:t>
            </a:r>
            <a:r>
              <a:rPr lang="en-US" dirty="0" err="1"/>
              <a:t>mhd</a:t>
            </a:r>
            <a:r>
              <a:rPr lang="en-US" dirty="0"/>
              <a:t> in pencil-code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9A980-010B-7260-9EB2-352E123E1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D8434-57DD-2346-A598-2DE3D8C195A2}" type="slidenum">
              <a:rPr lang="en-US" smtClean="0"/>
              <a:t>22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93E3BA-26BE-C754-3E5A-22A71795CF8B}"/>
              </a:ext>
            </a:extLst>
          </p:cNvPr>
          <p:cNvSpPr/>
          <p:nvPr/>
        </p:nvSpPr>
        <p:spPr>
          <a:xfrm>
            <a:off x="415641" y="3812585"/>
            <a:ext cx="10681854" cy="212714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3B1999-84BA-AAC3-840D-8EB9CDA95FF1}"/>
              </a:ext>
            </a:extLst>
          </p:cNvPr>
          <p:cNvSpPr/>
          <p:nvPr/>
        </p:nvSpPr>
        <p:spPr>
          <a:xfrm>
            <a:off x="304570" y="1532197"/>
            <a:ext cx="10681854" cy="155799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94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294C4-22A6-1DF8-5489-0E0B92F37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1D933-E361-3E33-2643-5D91B6304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chiral current enters the induction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053DE3-144D-E41C-AA36-94AD3CB4F6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5479" y="1725770"/>
                <a:ext cx="7819619" cy="2301498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i="1" dirty="0">
                  <a:solidFill>
                    <a:schemeClr val="accent4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𝐷𝑡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en-US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1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𝜈𝜌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</m:oMath>
                  </m:oMathPara>
                </a14:m>
                <a:endParaRPr lang="en-US" b="1" dirty="0">
                  <a:solidFill>
                    <a:schemeClr val="accent4"/>
                  </a:solidFill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chemeClr val="accent4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𝐷𝑡</m:t>
                          </m:r>
                        </m:den>
                      </m:f>
                      <m:r>
                        <a:rPr lang="en-US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US" b="1" dirty="0">
                  <a:solidFill>
                    <a:schemeClr val="accent4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053DE3-144D-E41C-AA36-94AD3CB4F6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5479" y="1725770"/>
                <a:ext cx="7819619" cy="230149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09A8B-FBB8-A99B-C10C-7957E7E66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D8434-57DD-2346-A598-2DE3D8C195A2}" type="slidenum">
              <a:rPr lang="en-US" smtClean="0"/>
              <a:t>23</a:t>
            </a:fld>
            <a:endParaRPr lang="en-US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AD000505-6F1A-4BF0-9532-FE623364CEEE}"/>
              </a:ext>
            </a:extLst>
          </p:cNvPr>
          <p:cNvSpPr/>
          <p:nvPr/>
        </p:nvSpPr>
        <p:spPr>
          <a:xfrm>
            <a:off x="7966129" y="1725769"/>
            <a:ext cx="480447" cy="1947329"/>
          </a:xfrm>
          <a:prstGeom prst="rightBrace">
            <a:avLst/>
          </a:prstGeom>
          <a:ln w="28575">
            <a:solidFill>
              <a:srgbClr val="8064A2">
                <a:alpha val="8392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096B62-8EE2-7309-E1A0-24C26F5691C3}"/>
              </a:ext>
            </a:extLst>
          </p:cNvPr>
          <p:cNvSpPr txBox="1"/>
          <p:nvPr/>
        </p:nvSpPr>
        <p:spPr>
          <a:xfrm>
            <a:off x="8493070" y="2468600"/>
            <a:ext cx="1713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unchanged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360773FB-D182-0A47-E878-973A531F7B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5479" y="4381438"/>
                <a:ext cx="7819619" cy="16907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5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tabLst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nsolas" panose="020B0609020204030204" pitchFamily="49" charset="0"/>
                    <a:ea typeface="Open Sans" panose="020B0606030504020204" pitchFamily="34" charset="0"/>
                    <a:cs typeface="Consolas" panose="020B0609020204030204" pitchFamily="49" charset="0"/>
                  </a:defRPr>
                </a:lvl1pPr>
                <a:lvl2pPr marL="458788" indent="-18415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5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tabLst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nsolas" panose="020B0609020204030204" pitchFamily="49" charset="0"/>
                    <a:ea typeface="Open Sans" panose="020B0606030504020204" pitchFamily="34" charset="0"/>
                    <a:cs typeface="Consolas" panose="020B0609020204030204" pitchFamily="49" charset="0"/>
                  </a:defRPr>
                </a:lvl2pPr>
                <a:lvl3pPr marL="742950" indent="-195263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5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tabLst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nsolas" panose="020B0609020204030204" pitchFamily="49" charset="0"/>
                    <a:ea typeface="Open Sans" panose="020B0606030504020204" pitchFamily="34" charset="0"/>
                    <a:cs typeface="Consolas" panose="020B0609020204030204" pitchFamily="49" charset="0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5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nsolas" panose="020B0609020204030204" pitchFamily="49" charset="0"/>
                    <a:ea typeface="Open Sans" panose="020B0606030504020204" pitchFamily="34" charset="0"/>
                    <a:cs typeface="Consolas" panose="020B0609020204030204" pitchFamily="49" charset="0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5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nsolas" panose="020B0609020204030204" pitchFamily="49" charset="0"/>
                    <a:ea typeface="Open Sans" panose="020B0606030504020204" pitchFamily="34" charset="0"/>
                    <a:cs typeface="Consolas" panose="020B0609020204030204" pitchFamily="49" charset="0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1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n-US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r>
                            <a:rPr lang="en-US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marL="0" indent="0">
                  <a:buFont typeface="Wingdings" pitchFamily="2" charset="2"/>
                  <a:buNone/>
                </a:pPr>
                <a:endParaRPr lang="en-US" i="1" dirty="0">
                  <a:solidFill>
                    <a:schemeClr val="accent5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en-US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b="1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</m:t>
                              </m:r>
                              <m:r>
                                <a:rPr lang="en-US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lang="en-US" b="1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360773FB-D182-0A47-E878-973A531F7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79" y="4381438"/>
                <a:ext cx="7819619" cy="16907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687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CB8FAC2-EC00-1B8F-DB9D-D5D918A957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equation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CB8FAC2-EC00-1B8F-DB9D-D5D918A957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50D46F-A879-C55F-B535-4B1C748004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5479" y="1725769"/>
                <a:ext cx="11368731" cy="4446431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b="1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marL="0" indent="0" algn="ctr">
                  <a:buNone/>
                </a:pPr>
                <a:endParaRPr lang="en-US" sz="1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Chiral Anomaly!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constant</m:t>
                      </m:r>
                    </m:oMath>
                  </m:oMathPara>
                </a14:m>
                <a:endParaRPr lang="en-US" b="1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50D46F-A879-C55F-B535-4B1C748004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5479" y="1725769"/>
                <a:ext cx="11368731" cy="4446431"/>
              </a:xfrm>
              <a:blipFill>
                <a:blip r:embed="rId3"/>
                <a:stretch>
                  <a:fillRect t="-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FEBF5-6293-33FD-23B7-CFDB848B7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D8434-57DD-2346-A598-2DE3D8C195A2}" type="slidenum">
              <a:rPr lang="en-US" smtClean="0"/>
              <a:t>24</a:t>
            </a:fld>
            <a:endParaRPr lang="en-US"/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61D1C9A3-F8C9-C0E5-E8FF-D198DC00079C}"/>
              </a:ext>
            </a:extLst>
          </p:cNvPr>
          <p:cNvSpPr/>
          <p:nvPr/>
        </p:nvSpPr>
        <p:spPr>
          <a:xfrm>
            <a:off x="5811919" y="3367008"/>
            <a:ext cx="392624" cy="600559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162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97E80-FF67-9E7B-6932-8C815BAFF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08C4630-DB6D-87E3-0BC1-FA7C8AD7DE4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equation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08C4630-DB6D-87E3-0BC1-FA7C8AD7DE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5DCB84-1438-A5DC-394F-1E3F93EB3D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5479" y="1725768"/>
                <a:ext cx="11165505" cy="4547015"/>
              </a:xfrm>
            </p:spPr>
            <p:txBody>
              <a:bodyPr/>
              <a:lstStyle/>
              <a:p>
                <a:r>
                  <a:rPr lang="en-US" dirty="0"/>
                  <a:t>but actually, we have a few more terms on the right-hand side</a:t>
                </a:r>
              </a:p>
              <a:p>
                <a:pPr marL="0" indent="0">
                  <a:buNone/>
                </a:pPr>
                <a:endParaRPr lang="en-US" sz="12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en-US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CC600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C600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C600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i="1" smtClean="0">
                          <a:solidFill>
                            <a:srgbClr val="CC600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CC600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C600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C600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</m:t>
                      </m:r>
                      <m:r>
                        <a:rPr lang="en-US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0" indent="0" algn="ctr">
                  <a:buNone/>
                </a:pPr>
                <a:endParaRPr lang="en-US" sz="1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sz="2000" dirty="0">
                    <a:solidFill>
                      <a:srgbClr val="CC600F"/>
                    </a:solidFill>
                  </a:rPr>
                  <a:t>possible to use </a:t>
                </a:r>
                <a:r>
                  <a:rPr lang="en-US" sz="2000" dirty="0" err="1">
                    <a:solidFill>
                      <a:srgbClr val="CC600F"/>
                    </a:solidFill>
                  </a:rPr>
                  <a:t>hyperdiffusion</a:t>
                </a:r>
                <a:r>
                  <a:rPr lang="en-US" sz="2000" dirty="0">
                    <a:solidFill>
                      <a:srgbClr val="CC600F"/>
                    </a:solidFill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CC600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i="1" smtClean="0">
                            <a:solidFill>
                              <a:srgbClr val="CC600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CC600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sSub>
                      <m:sSubPr>
                        <m:ctrlPr>
                          <a:rPr lang="en-US" sz="2000" i="1">
                            <a:solidFill>
                              <a:srgbClr val="CC600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CC600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solidFill>
                              <a:srgbClr val="CC600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CC600F"/>
                    </a:solidFill>
                  </a:rPr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CC600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i="1">
                            <a:solidFill>
                              <a:srgbClr val="CC600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CC600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  <m:sSub>
                      <m:sSubPr>
                        <m:ctrlPr>
                          <a:rPr lang="en-US" sz="2000" i="1">
                            <a:solidFill>
                              <a:srgbClr val="CC600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CC600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solidFill>
                              <a:srgbClr val="CC600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000" i="1">
                        <a:solidFill>
                          <a:srgbClr val="CC600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CC600F"/>
                    </a:solidFill>
                  </a:rPr>
                  <a:t>)</a:t>
                </a:r>
              </a:p>
              <a:p>
                <a:r>
                  <a:rPr lang="en-US" sz="2000" dirty="0">
                    <a:solidFill>
                      <a:schemeClr val="accent2">
                        <a:lumMod val="75000"/>
                      </a:schemeClr>
                    </a:solidFill>
                  </a:rPr>
                  <a:t>Chirality flipping term increases with lower temperature, making chiral dynamics vanish at lower temperatures (&lt; 10 MeV for sure)</a:t>
                </a:r>
              </a:p>
              <a:p>
                <a:endParaRPr lang="en-US" sz="10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𝛤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00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endParaRPr lang="en-US" sz="20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5DCB84-1438-A5DC-394F-1E3F93EB3D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5479" y="1725768"/>
                <a:ext cx="11165505" cy="4547015"/>
              </a:xfrm>
              <a:blipFill>
                <a:blip r:embed="rId3"/>
                <a:stretch>
                  <a:fillRect l="-455" t="-1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2AF316-6BED-2A48-ACC2-F86578945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D8434-57DD-2346-A598-2DE3D8C195A2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401A1D-70D3-D2CB-C7B0-701164EDCF63}"/>
              </a:ext>
            </a:extLst>
          </p:cNvPr>
          <p:cNvSpPr txBox="1"/>
          <p:nvPr/>
        </p:nvSpPr>
        <p:spPr>
          <a:xfrm>
            <a:off x="4355138" y="3105834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CC600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Diffusion</a:t>
            </a:r>
          </a:p>
          <a:p>
            <a:pPr algn="r"/>
            <a:r>
              <a:rPr lang="en-US" dirty="0">
                <a:solidFill>
                  <a:srgbClr val="CC600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(put in by hand)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732C77-02F2-4C26-65A0-32695446A9C2}"/>
              </a:ext>
            </a:extLst>
          </p:cNvPr>
          <p:cNvSpPr txBox="1"/>
          <p:nvPr/>
        </p:nvSpPr>
        <p:spPr>
          <a:xfrm>
            <a:off x="6829470" y="3105833"/>
            <a:ext cx="1508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Chirality flipping</a:t>
            </a:r>
          </a:p>
        </p:txBody>
      </p:sp>
    </p:spTree>
    <p:extLst>
      <p:ext uri="{BB962C8B-B14F-4D97-AF65-F5344CB8AC3E}">
        <p14:creationId xmlns:p14="http://schemas.microsoft.com/office/powerpoint/2010/main" val="25221371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368036-3287-EF39-5335-C4AE90565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6588E-9A70-302B-FE5B-578C581EA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“all” equations of chiral </a:t>
            </a:r>
            <a:r>
              <a:rPr lang="en-US" dirty="0" err="1"/>
              <a:t>mhd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ADE5ED-0F36-60B3-8CCD-B005EE98DB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5479" y="1725769"/>
                <a:ext cx="11165505" cy="4799017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𝐷𝑡</m:t>
                          </m:r>
                        </m:den>
                      </m:f>
                      <m:r>
                        <a:rPr lang="en-US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r>
                            <a:rPr lang="en-US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en-US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n-US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𝜈𝜌</m:t>
                          </m:r>
                          <m:r>
                            <a:rPr lang="en-US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</m:d>
                      <m:r>
                        <a:rPr lang="en-US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</m:oMath>
                  </m:oMathPara>
                </a14:m>
                <a:endPara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𝐷𝑡</m:t>
                          </m:r>
                        </m:den>
                      </m:f>
                      <m:r>
                        <a:rPr lang="en-US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n-US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r>
                            <a:rPr lang="en-US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14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lang="en-US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1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en-US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ADE5ED-0F36-60B3-8CCD-B005EE98DB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5479" y="1725769"/>
                <a:ext cx="11165505" cy="4799017"/>
              </a:xfrm>
              <a:blipFill>
                <a:blip r:embed="rId2"/>
                <a:stretch>
                  <a:fillRect t="-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B57BF4-DF87-62F9-76D8-1A30E77EC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D8434-57DD-2346-A598-2DE3D8C195A2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980F85-C4C0-AB0F-5994-B69014D6DD7B}"/>
              </a:ext>
            </a:extLst>
          </p:cNvPr>
          <p:cNvSpPr txBox="1"/>
          <p:nvPr/>
        </p:nvSpPr>
        <p:spPr>
          <a:xfrm>
            <a:off x="8438578" y="5815703"/>
            <a:ext cx="3429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not quite “all” though…</a:t>
            </a:r>
          </a:p>
        </p:txBody>
      </p:sp>
    </p:spTree>
    <p:extLst>
      <p:ext uri="{BB962C8B-B14F-4D97-AF65-F5344CB8AC3E}">
        <p14:creationId xmlns:p14="http://schemas.microsoft.com/office/powerpoint/2010/main" val="190392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0759D-CDBE-C979-7B29-D37CAA296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set of equations for the chemical potentials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83FB14-B125-B6A3-F60E-3AA8097BF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D8434-57DD-2346-A598-2DE3D8C195A2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3168D133-0F21-5DFD-63F1-75A6AECD5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85" y="2152851"/>
            <a:ext cx="11984647" cy="338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4058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B31BE-7FE3-825E-0E37-15B5C6410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care? a Standard Model dynamo!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C062D1-74A5-C976-1FF0-AE94CAD898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5479" y="1725769"/>
                <a:ext cx="5070138" cy="4446431"/>
              </a:xfrm>
            </p:spPr>
            <p:txBody>
              <a:bodyPr/>
              <a:lstStyle/>
              <a:p>
                <a:r>
                  <a:rPr lang="en-US" dirty="0"/>
                  <a:t>shown here is with initial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/>
                  <a:t> (shown here)</a:t>
                </a:r>
              </a:p>
              <a:p>
                <a:pPr lvl="1"/>
                <a:r>
                  <a:rPr lang="en-US" sz="1600" dirty="0" err="1"/>
                  <a:t>Rogachevskii</a:t>
                </a:r>
                <a:r>
                  <a:rPr lang="en-US" sz="1600" dirty="0"/>
                  <a:t> et al. 2017, Brandenburg et al. 2017, Schober et al. 2018</a:t>
                </a:r>
              </a:p>
              <a:p>
                <a:r>
                  <a:rPr lang="en-US" dirty="0"/>
                  <a:t>more realistic scenarios:</a:t>
                </a:r>
              </a:p>
              <a:p>
                <a:pPr lvl="1"/>
                <a:r>
                  <a:rPr lang="en-US" dirty="0"/>
                  <a:t>zero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/>
                  <a:t> but nonzero rms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S</a:t>
                </a:r>
                <a:r>
                  <a:rPr lang="en-US" sz="1600" dirty="0"/>
                  <a:t>chober et al. PRL 2022, Schober et al. PRD 2022</a:t>
                </a:r>
              </a:p>
              <a:p>
                <a:pPr lvl="1"/>
                <a:endParaRPr lang="en-US" sz="1800" dirty="0"/>
              </a:p>
              <a:p>
                <a:pPr lvl="1"/>
                <a:r>
                  <a:rPr lang="en-US" sz="1800" dirty="0"/>
                  <a:t>zero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1800" dirty="0"/>
                  <a:t> but nonzero rms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US" sz="1800" dirty="0"/>
              </a:p>
              <a:p>
                <a:pPr lvl="2"/>
                <a:r>
                  <a:rPr lang="en-US" sz="1600" dirty="0"/>
                  <a:t>Schober et al. PRL 2022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C062D1-74A5-C976-1FF0-AE94CAD898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5479" y="1725769"/>
                <a:ext cx="5070138" cy="4446431"/>
              </a:xfrm>
              <a:blipFill>
                <a:blip r:embed="rId6"/>
                <a:stretch>
                  <a:fillRect l="-1000" t="-1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9C293A-6D97-0D46-3092-F02151157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D8434-57DD-2346-A598-2DE3D8C195A2}" type="slidenum">
              <a:rPr lang="en-US" smtClean="0"/>
              <a:t>28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DDB537-3487-8AF0-140B-32295FCD8B3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770"/>
          <a:stretch/>
        </p:blipFill>
        <p:spPr>
          <a:xfrm>
            <a:off x="5963109" y="1466514"/>
            <a:ext cx="5331545" cy="4160306"/>
          </a:xfrm>
          <a:prstGeom prst="rect">
            <a:avLst/>
          </a:prstGeom>
        </p:spPr>
      </p:pic>
      <p:pic>
        <p:nvPicPr>
          <p:cNvPr id="11" name="Picture 10" descr="\documentclass{article}&#10;\usepackage{amsmath}&#10;\usepackage{xcolor}&#10;\pagestyle{empty}&#10;\begin{document}&#10;&#10;&#10;% personal commands&#10;\newcommand{\Pm}{\mathrm{Pr}_\mathrm{M}}&#10;\newcommand{\Rm}{\mathrm{Re}_\mathrm{M}}&#10;\newcommand{\Rey}{\mathrm{Re}}&#10;\newcommand{\SSSS}{\mbox{\boldmath ${\sf S}$} {}}&#10;&#10;\newcommand{\BB}{\boldsymbol{B}}&#10;\newcommand{\bb}{\boldsymbol{b}}&#10;\newcommand{\UU}{\boldsymbol{U}}&#10;\newcommand{\bx}{\boldsymbol{x}}&#10;\newcommand{\by}{\boldsymbol{y}}&#10;\newcommand{\bz}{\boldsymbol{z}}&#10;\newcommand{\bu}{\boldsymbol{u}}&#10;\newcommand{\br}{\boldsymbol{r}}&#10;\newcommand{\bv}{\boldsymbol{v}}&#10;\newcommand{\be}{\boldsymbol{e}}&#10;\newcommand{\bg}{\boldsymbol{g}}&#10;\newcommand{\bA}{\boldsymbol{A}}&#10;\newcommand{\bk}{\boldsymbol{k}}&#10;\newcommand{\bq}{\boldsymbol{q}}&#10;\newcommand{\bB}{\boldsymbol{B}}&#10;\newcommand{\bE}{\boldsymbol{E}}&#10;\newcommand{\bF}{\boldsymbol{F}}&#10;\newcommand{\bj}{\boldsymbol{j}}&#10;\newcommand{\bS}{\boldsymbol{S}}&#10;\newcommand{\cs}{c_\mathrm{s}}&#10;\newcommand{\vA}{\boldsymbol{v}_\mathrm{A}}&#10;\newcommand{\bomega}{\boldsymbol{\omega}}&#10;&#10;&#10;   \color{blue} $U_\mathrm{rms}$&#10;&#10;\end{document}" title="IguanaTex Bitmap Display">
            <a:extLst>
              <a:ext uri="{FF2B5EF4-FFF2-40B4-BE49-F238E27FC236}">
                <a16:creationId xmlns:a16="http://schemas.microsoft.com/office/drawing/2014/main" id="{D03F0178-821D-111E-68F3-87B4C1F0D23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288066" y="2477427"/>
            <a:ext cx="547434" cy="273173"/>
          </a:xfrm>
          <a:prstGeom prst="rect">
            <a:avLst/>
          </a:prstGeom>
        </p:spPr>
      </p:pic>
      <p:pic>
        <p:nvPicPr>
          <p:cNvPr id="12" name="Picture 11" descr="\documentclass{article}&#10;\usepackage{amsmath}&#10;\usepackage{xcolor}&#10;\pagestyle{empty}&#10;\begin{document}&#10;&#10;&#10;% personal commands&#10;\newcommand{\Pm}{\mathrm{Pr}_\mathrm{M}}&#10;\newcommand{\Rm}{\mathrm{Re}_\mathrm{M}}&#10;\newcommand{\Rey}{\mathrm{Re}}&#10;\newcommand{\SSSS}{\mbox{\boldmath ${\sf S}$} {}}&#10;&#10;\newcommand{\BB}{\boldsymbol{B}}&#10;\newcommand{\bb}{\boldsymbol{b}}&#10;\newcommand{\UU}{\boldsymbol{U}}&#10;\newcommand{\bx}{\boldsymbol{x}}&#10;\newcommand{\by}{\boldsymbol{y}}&#10;\newcommand{\bz}{\boldsymbol{z}}&#10;\newcommand{\bu}{\boldsymbol{u}}&#10;\newcommand{\br}{\boldsymbol{r}}&#10;\newcommand{\bv}{\boldsymbol{v}}&#10;\newcommand{\be}{\boldsymbol{e}}&#10;\newcommand{\bg}{\boldsymbol{g}}&#10;\newcommand{\bA}{\boldsymbol{A}}&#10;\newcommand{\bk}{\boldsymbol{k}}&#10;\newcommand{\bq}{\boldsymbol{q}}&#10;\newcommand{\bB}{\boldsymbol{B}}&#10;\newcommand{\bE}{\boldsymbol{E}}&#10;\newcommand{\bF}{\boldsymbol{F}}&#10;\newcommand{\bj}{\boldsymbol{j}}&#10;\newcommand{\bS}{\boldsymbol{S}}&#10;\newcommand{\cs}{c_\mathrm{s}}&#10;\newcommand{\vA}{\boldsymbol{v}_\mathrm{A}}&#10;\newcommand{\bomega}{\boldsymbol{\omega}}&#10;&#10;&#10; $B_\mathrm{rms}$&#10;&#10;\end{document}" title="IguanaTex Bitmap Display">
            <a:extLst>
              <a:ext uri="{FF2B5EF4-FFF2-40B4-BE49-F238E27FC236}">
                <a16:creationId xmlns:a16="http://schemas.microsoft.com/office/drawing/2014/main" id="{56413626-8DCE-B17A-A326-DD255CC15AD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681102" y="3220853"/>
            <a:ext cx="576246" cy="273173"/>
          </a:xfrm>
          <a:prstGeom prst="rect">
            <a:avLst/>
          </a:prstGeom>
        </p:spPr>
      </p:pic>
      <p:pic>
        <p:nvPicPr>
          <p:cNvPr id="13" name="Picture 12" descr="\documentclass{article}&#10;\usepackage{amsmath}&#10;\usepackage{xcolor}&#10;\pagestyle{empty}&#10;\begin{document}&#10;&#10;&#10;% personal commands&#10;\newcommand{\Pm}{\mathrm{Pr}_\mathrm{M}}&#10;\newcommand{\Rm}{\mathrm{Re}_\mathrm{M}}&#10;\newcommand{\Rey}{\mathrm{Re}}&#10;\newcommand{\SSSS}{\mbox{\boldmath ${\sf S}$} {}}&#10;&#10;\newcommand{\AAA}{\boldsymbol{A}}&#10;\newcommand{\BB}{\boldsymbol{B}}&#10;\newcommand{\bb}{\boldsymbol{b}}&#10;\newcommand{\UU}{\boldsymbol{U}}&#10;\newcommand{\bx}{\boldsymbol{x}}&#10;\newcommand{\by}{\boldsymbol{y}}&#10;\newcommand{\bz}{\boldsymbol{z}}&#10;\newcommand{\bu}{\boldsymbol{u}}&#10;\newcommand{\br}{\boldsymbol{r}}&#10;\newcommand{\bv}{\boldsymbol{v}}&#10;\newcommand{\be}{\boldsymbol{e}}&#10;\newcommand{\bg}{\boldsymbol{g}}&#10;\newcommand{\bA}{\boldsymbol{A}}&#10;\newcommand{\bk}{\boldsymbol{k}}&#10;\newcommand{\bq}{\boldsymbol{q}}&#10;\newcommand{\bB}{\boldsymbol{B}}&#10;\newcommand{\bE}{\boldsymbol{E}}&#10;\newcommand{\bF}{\boldsymbol{F}}&#10;\newcommand{\bj}{\boldsymbol{j}}&#10;\newcommand{\bS}{\boldsymbol{S}}&#10;\newcommand{\cs}{c_\mathrm{s}}&#10;\newcommand{\vA}{\boldsymbol{v}_\mathrm{A}}&#10;\newcommand{\bomega}{\boldsymbol{\omega}}&#10;&#10;\textcolor{gray}{&#10;$\langle \AAA \cdot \BB \rangle + \frac{2  \langle \mu_5 \rangle}{\lambda}$&#10;}&#10;&#10;\end{document}" title="IguanaTex Bitmap Display">
            <a:extLst>
              <a:ext uri="{FF2B5EF4-FFF2-40B4-BE49-F238E27FC236}">
                <a16:creationId xmlns:a16="http://schemas.microsoft.com/office/drawing/2014/main" id="{7AAF8CE1-9754-5A91-4112-8F2FD0D7C1F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683461" y="2162899"/>
            <a:ext cx="1673025" cy="388881"/>
          </a:xfrm>
          <a:prstGeom prst="rect">
            <a:avLst/>
          </a:prstGeom>
        </p:spPr>
      </p:pic>
      <p:pic>
        <p:nvPicPr>
          <p:cNvPr id="14" name="Picture 13" descr="\documentclass{article}&#10;\usepackage{amsmath}&#10;\usepackage[RGB]{xcolor}&#10;\pagestyle{empty}&#10;\begin{document}&#10;&#10;&#10;% personal commands&#10;\newcommand{\Pm}{\mathrm{Pr}_\mathrm{M}}&#10;\newcommand{\Rm}{\mathrm{Re}_\mathrm{M}}&#10;\newcommand{\Rey}{\mathrm{Re}}&#10;\newcommand{\SSSS}{\mbox{\boldmath ${\sf S}$} {}}&#10;&#10;\newcommand{\BB}{\boldsymbol{B}}&#10;\newcommand{\bb}{\boldsymbol{b}}&#10;\newcommand{\UU}{\boldsymbol{U}}&#10;\newcommand{\bx}{\boldsymbol{x}}&#10;\newcommand{\by}{\boldsymbol{y}}&#10;\newcommand{\bz}{\boldsymbol{z}}&#10;\newcommand{\bu}{\boldsymbol{u}}&#10;\newcommand{\br}{\boldsymbol{r}}&#10;\newcommand{\bv}{\boldsymbol{v}}&#10;\newcommand{\be}{\boldsymbol{e}}&#10;\newcommand{\bg}{\boldsymbol{g}}&#10;\newcommand{\bA}{\boldsymbol{A}}&#10;\newcommand{\bk}{\boldsymbol{k}}&#10;\newcommand{\bq}{\boldsymbol{q}}&#10;\newcommand{\bB}{\boldsymbol{B}}&#10;\newcommand{\bE}{\boldsymbol{E}}&#10;\newcommand{\bF}{\boldsymbol{F}}&#10;\newcommand{\bj}{\boldsymbol{j}}&#10;\newcommand{\bS}{\boldsymbol{S}}&#10;\newcommand{\cs}{c_\mathrm{s}}&#10;\newcommand{\vA}{\boldsymbol{v}_\mathrm{A}}&#10;\newcommand{\bomega}{\boldsymbol{\omega}}&#10;&#10;&#10;&#10;   \color[RGB]{234, 51, 247} $\mu_5$&#10;&#10;\end{document}" title="IguanaTex Bitmap Display">
            <a:extLst>
              <a:ext uri="{FF2B5EF4-FFF2-40B4-BE49-F238E27FC236}">
                <a16:creationId xmlns:a16="http://schemas.microsoft.com/office/drawing/2014/main" id="{442C04B7-9496-7806-FA15-5450BBAC0E9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0715316" y="1681678"/>
            <a:ext cx="327087" cy="241200"/>
          </a:xfrm>
          <a:prstGeom prst="rect">
            <a:avLst/>
          </a:prstGeom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55DF69-727C-552B-51FB-FF4F42B2A3C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4886" t="6277"/>
          <a:stretch/>
        </p:blipFill>
        <p:spPr>
          <a:xfrm rot="18325914">
            <a:off x="7477787" y="3194374"/>
            <a:ext cx="1102560" cy="226154"/>
          </a:xfrm>
          <a:prstGeom prst="rect">
            <a:avLst/>
          </a:prstGeom>
        </p:spPr>
      </p:pic>
      <p:pic>
        <p:nvPicPr>
          <p:cNvPr id="16" name="Picture 15" descr="A black text with red border&#10;&#10;AI-generated content may be incorrect.">
            <a:extLst>
              <a:ext uri="{FF2B5EF4-FFF2-40B4-BE49-F238E27FC236}">
                <a16:creationId xmlns:a16="http://schemas.microsoft.com/office/drawing/2014/main" id="{3D101D3E-9F6F-0B77-10D6-2DAF33F2205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83463" y="5615358"/>
            <a:ext cx="2760173" cy="111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471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2E3DF-126C-6670-E06A-FCA2AD28E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E2DC0-6903-E1FF-4A26-58BE76B83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DF4EA-C425-88F2-B884-0A84E950B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pPr lvl="4"/>
            <a:endParaRPr lang="en-US" dirty="0"/>
          </a:p>
          <a:p>
            <a:r>
              <a:rPr lang="en-US" dirty="0"/>
              <a:t>what are chiral effects?</a:t>
            </a:r>
          </a:p>
          <a:p>
            <a:pPr lvl="4"/>
            <a:endParaRPr lang="en-US" dirty="0"/>
          </a:p>
          <a:p>
            <a:r>
              <a:rPr lang="en-US" dirty="0"/>
              <a:t>the rise of chiral </a:t>
            </a:r>
            <a:r>
              <a:rPr lang="en-US" dirty="0" err="1"/>
              <a:t>mhd</a:t>
            </a:r>
            <a:endParaRPr lang="en-US" dirty="0"/>
          </a:p>
          <a:p>
            <a:pPr lvl="4"/>
            <a:endParaRPr lang="en-US" dirty="0"/>
          </a:p>
          <a:p>
            <a:r>
              <a:rPr lang="en-US" dirty="0"/>
              <a:t>chiral </a:t>
            </a:r>
            <a:r>
              <a:rPr lang="en-US" dirty="0" err="1"/>
              <a:t>mhd</a:t>
            </a:r>
            <a:r>
              <a:rPr lang="en-US" dirty="0"/>
              <a:t> in pencil-code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4D2C7-000C-1A64-1B70-0D56A412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D8434-57DD-2346-A598-2DE3D8C195A2}" type="slidenum">
              <a:rPr lang="en-US" smtClean="0"/>
              <a:t>29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6CB031-EB48-DF51-C862-DC33AA3C4077}"/>
              </a:ext>
            </a:extLst>
          </p:cNvPr>
          <p:cNvSpPr/>
          <p:nvPr/>
        </p:nvSpPr>
        <p:spPr>
          <a:xfrm>
            <a:off x="415641" y="4500563"/>
            <a:ext cx="10681854" cy="104298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6F49A4-A2DD-138C-BFAE-1A1F194450CC}"/>
              </a:ext>
            </a:extLst>
          </p:cNvPr>
          <p:cNvSpPr/>
          <p:nvPr/>
        </p:nvSpPr>
        <p:spPr>
          <a:xfrm>
            <a:off x="304570" y="1532197"/>
            <a:ext cx="10681854" cy="204791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4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D9E37-E4A6-110D-3E71-122F4933E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6F3CB-EE6F-5FB8-13C9-7732347BB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125C1-777E-9B82-BF59-F8E4161A1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pPr lvl="1"/>
            <a:r>
              <a:rPr lang="en-US" dirty="0"/>
              <a:t>why primordial magnetic fields?</a:t>
            </a:r>
          </a:p>
          <a:p>
            <a:pPr lvl="2"/>
            <a:endParaRPr lang="en-US" sz="1400" dirty="0"/>
          </a:p>
          <a:p>
            <a:r>
              <a:rPr lang="en-US" dirty="0"/>
              <a:t>what are chiral effects?</a:t>
            </a:r>
          </a:p>
          <a:p>
            <a:pPr lvl="4"/>
            <a:endParaRPr lang="en-US" dirty="0"/>
          </a:p>
          <a:p>
            <a:r>
              <a:rPr lang="en-US" dirty="0"/>
              <a:t>the rise of chiral </a:t>
            </a:r>
            <a:r>
              <a:rPr lang="en-US" dirty="0" err="1"/>
              <a:t>mhd</a:t>
            </a:r>
            <a:endParaRPr lang="en-US" dirty="0"/>
          </a:p>
          <a:p>
            <a:pPr lvl="4"/>
            <a:endParaRPr lang="en-US" dirty="0"/>
          </a:p>
          <a:p>
            <a:r>
              <a:rPr lang="en-US" dirty="0"/>
              <a:t>chiral </a:t>
            </a:r>
            <a:r>
              <a:rPr lang="en-US" dirty="0" err="1"/>
              <a:t>mhd</a:t>
            </a:r>
            <a:r>
              <a:rPr lang="en-US" dirty="0"/>
              <a:t> in pencil-code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F28E0-18A2-7D93-B7E6-8BDCFD179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D8434-57DD-2346-A598-2DE3D8C195A2}" type="slidenum">
              <a:rPr lang="en-US" smtClean="0"/>
              <a:t>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86CD47-9AD8-8267-A3DD-FED24CBAE623}"/>
              </a:ext>
            </a:extLst>
          </p:cNvPr>
          <p:cNvSpPr/>
          <p:nvPr/>
        </p:nvSpPr>
        <p:spPr>
          <a:xfrm>
            <a:off x="415641" y="2454758"/>
            <a:ext cx="10681854" cy="301470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116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ADE59-3A5E-E8D3-2E6F-6320975C4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chiral module in pencil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7121B-3A3E-3110-5B26-248080198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Let’s look at the chiral module in pencil-code!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E49807-EEB7-0BD7-0D0D-1B28FA6C2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D8434-57DD-2346-A598-2DE3D8C195A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997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F5EE1-4D55-B117-77E5-569BA757B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850722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677408-7697-DD92-9F22-2A0AA2811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ransparent Fog-Bilder: Stock-Fotos &amp; -Videos. | Adobe Stock">
            <a:extLst>
              <a:ext uri="{FF2B5EF4-FFF2-40B4-BE49-F238E27FC236}">
                <a16:creationId xmlns:a16="http://schemas.microsoft.com/office/drawing/2014/main" id="{B7D8F500-C4DE-7778-66B4-D32A5FA2BF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2" r="3057"/>
          <a:stretch>
            <a:fillRect/>
          </a:stretch>
        </p:blipFill>
        <p:spPr bwMode="auto">
          <a:xfrm>
            <a:off x="872284" y="1383831"/>
            <a:ext cx="3684384" cy="175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17DEC70B-57F9-BEDC-3641-C7812C8DE4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9" t="24666" r="-1" b="52458"/>
          <a:stretch/>
        </p:blipFill>
        <p:spPr bwMode="auto">
          <a:xfrm>
            <a:off x="2200775" y="4408866"/>
            <a:ext cx="8865910" cy="166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9326054-2400-7E01-706F-9A40C1B372E7}"/>
              </a:ext>
            </a:extLst>
          </p:cNvPr>
          <p:cNvSpPr/>
          <p:nvPr/>
        </p:nvSpPr>
        <p:spPr bwMode="auto">
          <a:xfrm>
            <a:off x="2202771" y="4353088"/>
            <a:ext cx="2966999" cy="1894406"/>
          </a:xfrm>
          <a:prstGeom prst="roundRect">
            <a:avLst>
              <a:gd name="adj" fmla="val 6625"/>
            </a:avLst>
          </a:prstGeom>
          <a:solidFill>
            <a:schemeClr val="bg1">
              <a:alpha val="86000"/>
            </a:schemeClr>
          </a:solidFill>
          <a:ln w="349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53" tIns="41476" rIns="82953" bIns="41476" numCol="1" rtlCol="0" anchor="t" anchorCtr="0" compatLnSpc="1">
            <a:prstTxWarp prst="textNoShape">
              <a:avLst/>
            </a:prstTxWarp>
          </a:bodyPr>
          <a:lstStyle/>
          <a:p>
            <a:pPr defTabSz="407519">
              <a:lnSpc>
                <a:spcPct val="93000"/>
              </a:lnSpc>
              <a:buClr>
                <a:srgbClr val="000000"/>
              </a:buClr>
              <a:buSzPct val="100000"/>
            </a:pPr>
            <a:endParaRPr lang="de-DE" sz="1633" dirty="0"/>
          </a:p>
        </p:txBody>
      </p:sp>
      <p:sp>
        <p:nvSpPr>
          <p:cNvPr id="222288" name="Chord 222287">
            <a:extLst>
              <a:ext uri="{FF2B5EF4-FFF2-40B4-BE49-F238E27FC236}">
                <a16:creationId xmlns:a16="http://schemas.microsoft.com/office/drawing/2014/main" id="{26D60CAA-C7D9-1DFE-E953-1C66F8F245E4}"/>
              </a:ext>
            </a:extLst>
          </p:cNvPr>
          <p:cNvSpPr/>
          <p:nvPr/>
        </p:nvSpPr>
        <p:spPr bwMode="auto">
          <a:xfrm rot="14285200">
            <a:off x="4300126" y="4350790"/>
            <a:ext cx="1773498" cy="1773498"/>
          </a:xfrm>
          <a:prstGeom prst="chord">
            <a:avLst>
              <a:gd name="adj1" fmla="val 1827124"/>
              <a:gd name="adj2" fmla="val 12814340"/>
            </a:avLst>
          </a:prstGeom>
          <a:solidFill>
            <a:srgbClr val="FFFFFF">
              <a:alpha val="8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53" tIns="41476" rIns="82953" bIns="41476" numCol="1" rtlCol="0" anchor="t" anchorCtr="0" compatLnSpc="1">
            <a:prstTxWarp prst="textNoShape">
              <a:avLst/>
            </a:prstTxWarp>
          </a:bodyPr>
          <a:lstStyle/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de-DE" sz="1633">
              <a:latin typeface="Arial" charset="0"/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36C906C3-B2C7-D5E7-E1AD-3D8C563204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57746" y="3586167"/>
            <a:ext cx="276509" cy="27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53" tIns="41476" rIns="82953" bIns="41476" numCol="1" anchor="t" anchorCtr="0" compatLnSpc="1">
            <a:prstTxWarp prst="textNoShape">
              <a:avLst/>
            </a:prstTxWarp>
          </a:bodyPr>
          <a:lstStyle/>
          <a:p>
            <a:endParaRPr lang="en-US" sz="1633"/>
          </a:p>
        </p:txBody>
      </p:sp>
      <p:sp>
        <p:nvSpPr>
          <p:cNvPr id="16" name="AutoShape 4">
            <a:extLst>
              <a:ext uri="{FF2B5EF4-FFF2-40B4-BE49-F238E27FC236}">
                <a16:creationId xmlns:a16="http://schemas.microsoft.com/office/drawing/2014/main" id="{879A293A-F1EB-6E55-CBA4-3DC07103EB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1" y="3724422"/>
            <a:ext cx="276509" cy="27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53" tIns="41476" rIns="82953" bIns="41476" numCol="1" anchor="t" anchorCtr="0" compatLnSpc="1">
            <a:prstTxWarp prst="textNoShape">
              <a:avLst/>
            </a:prstTxWarp>
          </a:bodyPr>
          <a:lstStyle/>
          <a:p>
            <a:endParaRPr lang="en-US" sz="1633"/>
          </a:p>
        </p:txBody>
      </p:sp>
      <p:sp>
        <p:nvSpPr>
          <p:cNvPr id="50" name="Rectangle 5 4">
            <a:extLst>
              <a:ext uri="{FF2B5EF4-FFF2-40B4-BE49-F238E27FC236}">
                <a16:creationId xmlns:a16="http://schemas.microsoft.com/office/drawing/2014/main" id="{9F106839-A611-FCB4-E535-DCB37A633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0196" y="6070708"/>
            <a:ext cx="1765733" cy="75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438"/>
              </a:spcAft>
              <a:buClr>
                <a:srgbClr val="000000"/>
              </a:buClr>
              <a:buSzPct val="100000"/>
              <a:buFont typeface="Times New Roman" charset="0"/>
              <a:defRPr sz="2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13.6 Gyr</a:t>
            </a:r>
          </a:p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3 K</a:t>
            </a:r>
          </a:p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5x10   </a:t>
            </a:r>
            <a:r>
              <a:rPr lang="de-DE" sz="1452" dirty="0" err="1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ly</a:t>
            </a:r>
            <a:endParaRPr lang="de-DE" sz="1452" dirty="0"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endParaRPr lang="de-DE" sz="1452" b="1" dirty="0"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1D10205-0153-568B-73DA-F4385018CDF3}"/>
              </a:ext>
            </a:extLst>
          </p:cNvPr>
          <p:cNvGrpSpPr/>
          <p:nvPr/>
        </p:nvGrpSpPr>
        <p:grpSpPr>
          <a:xfrm>
            <a:off x="9498899" y="6038452"/>
            <a:ext cx="228609" cy="506236"/>
            <a:chOff x="5760392" y="1421606"/>
            <a:chExt cx="251999" cy="558031"/>
          </a:xfrm>
        </p:grpSpPr>
        <p:pic>
          <p:nvPicPr>
            <p:cNvPr id="52" name="Picture 4 2" descr="Uhr Kostenlos Symbol von Zwicon">
              <a:extLst>
                <a:ext uri="{FF2B5EF4-FFF2-40B4-BE49-F238E27FC236}">
                  <a16:creationId xmlns:a16="http://schemas.microsoft.com/office/drawing/2014/main" id="{6F970CC5-8EA0-809E-C05F-A8336A82D0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392" y="1421606"/>
              <a:ext cx="251999" cy="251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10 2" descr="Thermometer Kostenlos Symbol von Interface Iconset">
              <a:extLst>
                <a:ext uri="{FF2B5EF4-FFF2-40B4-BE49-F238E27FC236}">
                  <a16:creationId xmlns:a16="http://schemas.microsoft.com/office/drawing/2014/main" id="{36E1417C-BF3E-9E91-2256-86AA8A892B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392" y="1727638"/>
              <a:ext cx="251999" cy="251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4" name="Picture 2 2" descr="Length Icons - Free SVG &amp; PNG Length Images - Noun Project">
            <a:extLst>
              <a:ext uri="{FF2B5EF4-FFF2-40B4-BE49-F238E27FC236}">
                <a16:creationId xmlns:a16="http://schemas.microsoft.com/office/drawing/2014/main" id="{9C668B41-7251-2506-A1C9-7C76664ED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27161" flipH="1">
            <a:off x="9500523" y="6565746"/>
            <a:ext cx="223878" cy="22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ectangle 5 5">
            <a:extLst>
              <a:ext uri="{FF2B5EF4-FFF2-40B4-BE49-F238E27FC236}">
                <a16:creationId xmlns:a16="http://schemas.microsoft.com/office/drawing/2014/main" id="{8DDD5975-934E-3111-920E-3298A25AC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3676" y="6070708"/>
            <a:ext cx="2221028" cy="75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438"/>
              </a:spcAft>
              <a:buClr>
                <a:srgbClr val="000000"/>
              </a:buClr>
              <a:buSzPct val="100000"/>
              <a:buFont typeface="Times New Roman" charset="0"/>
              <a:defRPr sz="2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300-500 </a:t>
            </a:r>
            <a:r>
              <a:rPr lang="de-DE" sz="1452" dirty="0" err="1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Myr</a:t>
            </a:r>
            <a:endParaRPr lang="de-DE" sz="1452" dirty="0"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30 K</a:t>
            </a:r>
          </a:p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3x10  </a:t>
            </a:r>
            <a:r>
              <a:rPr lang="de-DE" sz="1452" dirty="0" err="1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ly</a:t>
            </a:r>
            <a:endParaRPr lang="de-DE" sz="1452" dirty="0"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9DBFCF6-D14D-9422-EE3B-90386718C893}"/>
              </a:ext>
            </a:extLst>
          </p:cNvPr>
          <p:cNvGrpSpPr/>
          <p:nvPr/>
        </p:nvGrpSpPr>
        <p:grpSpPr>
          <a:xfrm>
            <a:off x="7442379" y="6038452"/>
            <a:ext cx="228609" cy="506236"/>
            <a:chOff x="5760392" y="1421606"/>
            <a:chExt cx="251999" cy="558031"/>
          </a:xfrm>
        </p:grpSpPr>
        <p:pic>
          <p:nvPicPr>
            <p:cNvPr id="57" name="Picture 4 3" descr="Uhr Kostenlos Symbol von Zwicon">
              <a:extLst>
                <a:ext uri="{FF2B5EF4-FFF2-40B4-BE49-F238E27FC236}">
                  <a16:creationId xmlns:a16="http://schemas.microsoft.com/office/drawing/2014/main" id="{64F1F3FE-7AB1-6012-A3E2-8CD1FA1A18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392" y="1421606"/>
              <a:ext cx="251999" cy="251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10 3" descr="Thermometer Kostenlos Symbol von Interface Iconset">
              <a:extLst>
                <a:ext uri="{FF2B5EF4-FFF2-40B4-BE49-F238E27FC236}">
                  <a16:creationId xmlns:a16="http://schemas.microsoft.com/office/drawing/2014/main" id="{331200D3-48DC-267D-9414-598C111665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392" y="1727638"/>
              <a:ext cx="251999" cy="251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9" name="Picture 2 3" descr="Length Icons - Free SVG &amp; PNG Length Images - Noun Project">
            <a:extLst>
              <a:ext uri="{FF2B5EF4-FFF2-40B4-BE49-F238E27FC236}">
                <a16:creationId xmlns:a16="http://schemas.microsoft.com/office/drawing/2014/main" id="{FD29C3DD-C820-426D-D9DA-D90CE45BC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27161" flipH="1">
            <a:off x="7444384" y="6565746"/>
            <a:ext cx="223878" cy="22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Rectangle 5 6">
            <a:extLst>
              <a:ext uri="{FF2B5EF4-FFF2-40B4-BE49-F238E27FC236}">
                <a16:creationId xmlns:a16="http://schemas.microsoft.com/office/drawing/2014/main" id="{DB48EDC9-1638-1DEB-721A-F0F85FFB7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1383" y="6070708"/>
            <a:ext cx="1306487" cy="75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438"/>
              </a:spcAft>
              <a:buClr>
                <a:srgbClr val="000000"/>
              </a:buClr>
              <a:buSzPct val="100000"/>
              <a:buFont typeface="Times New Roman" charset="0"/>
              <a:defRPr sz="2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4x10  </a:t>
            </a:r>
            <a:r>
              <a:rPr lang="de-DE" sz="1452" dirty="0" err="1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yr</a:t>
            </a:r>
            <a:endParaRPr lang="de-DE" sz="1452" dirty="0"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3000 K</a:t>
            </a:r>
          </a:p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3x10  </a:t>
            </a:r>
            <a:r>
              <a:rPr lang="de-DE" sz="1452" dirty="0" err="1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ly</a:t>
            </a:r>
            <a:endParaRPr lang="de-DE" sz="1452" dirty="0"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endParaRPr lang="de-DE" sz="1452" dirty="0"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247D9BA-C00E-6975-B7EB-F9182A2053B8}"/>
              </a:ext>
            </a:extLst>
          </p:cNvPr>
          <p:cNvGrpSpPr/>
          <p:nvPr/>
        </p:nvGrpSpPr>
        <p:grpSpPr>
          <a:xfrm>
            <a:off x="5710086" y="6038452"/>
            <a:ext cx="228609" cy="506236"/>
            <a:chOff x="5760392" y="1421606"/>
            <a:chExt cx="251999" cy="558031"/>
          </a:xfrm>
        </p:grpSpPr>
        <p:pic>
          <p:nvPicPr>
            <p:cNvPr id="62" name="Picture 4 4" descr="Uhr Kostenlos Symbol von Zwicon">
              <a:extLst>
                <a:ext uri="{FF2B5EF4-FFF2-40B4-BE49-F238E27FC236}">
                  <a16:creationId xmlns:a16="http://schemas.microsoft.com/office/drawing/2014/main" id="{146CE518-1ABD-5EE4-BC79-4825A7604C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392" y="1421606"/>
              <a:ext cx="251999" cy="251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10 4" descr="Thermometer Kostenlos Symbol von Interface Iconset">
              <a:extLst>
                <a:ext uri="{FF2B5EF4-FFF2-40B4-BE49-F238E27FC236}">
                  <a16:creationId xmlns:a16="http://schemas.microsoft.com/office/drawing/2014/main" id="{FD21EC0C-9690-CB11-900C-040E455FD3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392" y="1727638"/>
              <a:ext cx="251999" cy="251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2209" name="Picture 2 4" descr="Length Icons - Free SVG &amp; PNG Length Images - Noun Project">
            <a:extLst>
              <a:ext uri="{FF2B5EF4-FFF2-40B4-BE49-F238E27FC236}">
                <a16:creationId xmlns:a16="http://schemas.microsoft.com/office/drawing/2014/main" id="{B07372E7-6514-41B3-1603-327EAA83F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27161" flipH="1">
            <a:off x="5680627" y="6565746"/>
            <a:ext cx="223878" cy="22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2211" name="Rectangle 5 7">
            <a:extLst>
              <a:ext uri="{FF2B5EF4-FFF2-40B4-BE49-F238E27FC236}">
                <a16:creationId xmlns:a16="http://schemas.microsoft.com/office/drawing/2014/main" id="{1DA4E03B-3524-617A-93D2-299873FA3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2950" y="6070708"/>
            <a:ext cx="1435687" cy="75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438"/>
              </a:spcAft>
              <a:buClr>
                <a:srgbClr val="000000"/>
              </a:buClr>
              <a:buSzPct val="100000"/>
              <a:buFont typeface="Times New Roman" charset="0"/>
              <a:defRPr sz="2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b="1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       </a:t>
            </a: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3 min</a:t>
            </a:r>
          </a:p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       10  K</a:t>
            </a:r>
          </a:p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       1 </a:t>
            </a:r>
            <a:r>
              <a:rPr lang="de-DE" sz="1452" dirty="0" err="1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ly</a:t>
            </a:r>
            <a:endParaRPr lang="de-DE" sz="1452" dirty="0"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</p:txBody>
      </p:sp>
      <p:grpSp>
        <p:nvGrpSpPr>
          <p:cNvPr id="222212" name="Group 222211">
            <a:extLst>
              <a:ext uri="{FF2B5EF4-FFF2-40B4-BE49-F238E27FC236}">
                <a16:creationId xmlns:a16="http://schemas.microsoft.com/office/drawing/2014/main" id="{D8771EA8-48E2-E6BF-5E15-6E4F731E9537}"/>
              </a:ext>
            </a:extLst>
          </p:cNvPr>
          <p:cNvGrpSpPr/>
          <p:nvPr/>
        </p:nvGrpSpPr>
        <p:grpSpPr>
          <a:xfrm>
            <a:off x="4338275" y="6038452"/>
            <a:ext cx="228609" cy="506236"/>
            <a:chOff x="5760392" y="1421606"/>
            <a:chExt cx="251999" cy="558031"/>
          </a:xfrm>
        </p:grpSpPr>
        <p:pic>
          <p:nvPicPr>
            <p:cNvPr id="222213" name="Picture 4 5" descr="Uhr Kostenlos Symbol von Zwicon">
              <a:extLst>
                <a:ext uri="{FF2B5EF4-FFF2-40B4-BE49-F238E27FC236}">
                  <a16:creationId xmlns:a16="http://schemas.microsoft.com/office/drawing/2014/main" id="{60CDD611-69DB-D78C-A8EA-77D62B041D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392" y="1421606"/>
              <a:ext cx="251999" cy="251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2214" name="Picture 10 5" descr="Thermometer Kostenlos Symbol von Interface Iconset">
              <a:extLst>
                <a:ext uri="{FF2B5EF4-FFF2-40B4-BE49-F238E27FC236}">
                  <a16:creationId xmlns:a16="http://schemas.microsoft.com/office/drawing/2014/main" id="{90F7BC86-9630-B193-F48E-EB7A62C083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392" y="1727638"/>
              <a:ext cx="251999" cy="251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2215" name="Rectangle 222214">
            <a:extLst>
              <a:ext uri="{FF2B5EF4-FFF2-40B4-BE49-F238E27FC236}">
                <a16:creationId xmlns:a16="http://schemas.microsoft.com/office/drawing/2014/main" id="{BC26CF62-B6A5-0732-0A17-3A1C144E2CEB}"/>
              </a:ext>
            </a:extLst>
          </p:cNvPr>
          <p:cNvSpPr/>
          <p:nvPr/>
        </p:nvSpPr>
        <p:spPr>
          <a:xfrm>
            <a:off x="4699674" y="6263734"/>
            <a:ext cx="255198" cy="245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98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9</a:t>
            </a:r>
          </a:p>
        </p:txBody>
      </p:sp>
      <p:pic>
        <p:nvPicPr>
          <p:cNvPr id="222216" name="Picture 2 5" descr="Length Icons - Free SVG &amp; PNG Length Images - Noun Project">
            <a:extLst>
              <a:ext uri="{FF2B5EF4-FFF2-40B4-BE49-F238E27FC236}">
                <a16:creationId xmlns:a16="http://schemas.microsoft.com/office/drawing/2014/main" id="{BB64DF29-B1A3-B9D5-B375-1F296E580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27161" flipH="1">
            <a:off x="4340280" y="6565746"/>
            <a:ext cx="223878" cy="22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2217" name="Group 222216">
            <a:extLst>
              <a:ext uri="{FF2B5EF4-FFF2-40B4-BE49-F238E27FC236}">
                <a16:creationId xmlns:a16="http://schemas.microsoft.com/office/drawing/2014/main" id="{3801AEFE-8956-2AE0-05BB-382A0EBAA10F}"/>
              </a:ext>
            </a:extLst>
          </p:cNvPr>
          <p:cNvGrpSpPr/>
          <p:nvPr/>
        </p:nvGrpSpPr>
        <p:grpSpPr>
          <a:xfrm>
            <a:off x="2639842" y="6038452"/>
            <a:ext cx="228609" cy="506236"/>
            <a:chOff x="5760392" y="1421606"/>
            <a:chExt cx="251999" cy="558031"/>
          </a:xfrm>
        </p:grpSpPr>
        <p:pic>
          <p:nvPicPr>
            <p:cNvPr id="222218" name="Picture 4 6" descr="Uhr Kostenlos Symbol von Zwicon">
              <a:extLst>
                <a:ext uri="{FF2B5EF4-FFF2-40B4-BE49-F238E27FC236}">
                  <a16:creationId xmlns:a16="http://schemas.microsoft.com/office/drawing/2014/main" id="{F6DFE34E-B372-50DA-84C9-FE90694A17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392" y="1421606"/>
              <a:ext cx="251999" cy="251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2219" name="Picture 10 6" descr="Thermometer Kostenlos Symbol von Interface Iconset">
              <a:extLst>
                <a:ext uri="{FF2B5EF4-FFF2-40B4-BE49-F238E27FC236}">
                  <a16:creationId xmlns:a16="http://schemas.microsoft.com/office/drawing/2014/main" id="{24E3CE67-07CC-2F5D-96CC-0C490E121C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392" y="1727638"/>
              <a:ext cx="251999" cy="251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2220" name="Rectangle 222219">
            <a:extLst>
              <a:ext uri="{FF2B5EF4-FFF2-40B4-BE49-F238E27FC236}">
                <a16:creationId xmlns:a16="http://schemas.microsoft.com/office/drawing/2014/main" id="{8F68815C-D574-EDE8-2024-98E91F6DD360}"/>
              </a:ext>
            </a:extLst>
          </p:cNvPr>
          <p:cNvSpPr/>
          <p:nvPr/>
        </p:nvSpPr>
        <p:spPr>
          <a:xfrm>
            <a:off x="3031787" y="6005384"/>
            <a:ext cx="466794" cy="245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98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-32 </a:t>
            </a:r>
          </a:p>
        </p:txBody>
      </p:sp>
      <p:sp>
        <p:nvSpPr>
          <p:cNvPr id="222221" name="Rectangle 5 8">
            <a:extLst>
              <a:ext uri="{FF2B5EF4-FFF2-40B4-BE49-F238E27FC236}">
                <a16:creationId xmlns:a16="http://schemas.microsoft.com/office/drawing/2014/main" id="{2F41243D-3370-76C2-2C85-6A7993BB8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834" y="6070708"/>
            <a:ext cx="1306487" cy="75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438"/>
              </a:spcAft>
              <a:buClr>
                <a:srgbClr val="000000"/>
              </a:buClr>
              <a:buSzPct val="100000"/>
              <a:buFont typeface="Times New Roman" charset="0"/>
              <a:defRPr sz="2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10     s</a:t>
            </a:r>
          </a:p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10    K </a:t>
            </a:r>
          </a:p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0.01 </a:t>
            </a:r>
            <a:r>
              <a:rPr lang="de-DE" sz="1452" dirty="0" err="1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ly</a:t>
            </a:r>
            <a:endParaRPr lang="de-DE" sz="1452" dirty="0"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</p:txBody>
      </p:sp>
      <p:sp>
        <p:nvSpPr>
          <p:cNvPr id="222222" name="Rectangle 222221">
            <a:extLst>
              <a:ext uri="{FF2B5EF4-FFF2-40B4-BE49-F238E27FC236}">
                <a16:creationId xmlns:a16="http://schemas.microsoft.com/office/drawing/2014/main" id="{D098FAF4-2FAF-9107-C118-CBDC9437E37E}"/>
              </a:ext>
            </a:extLst>
          </p:cNvPr>
          <p:cNvSpPr/>
          <p:nvPr/>
        </p:nvSpPr>
        <p:spPr>
          <a:xfrm>
            <a:off x="3031788" y="6271345"/>
            <a:ext cx="325730" cy="245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98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27</a:t>
            </a:r>
          </a:p>
        </p:txBody>
      </p:sp>
      <p:pic>
        <p:nvPicPr>
          <p:cNvPr id="222223" name="Picture 2 6" descr="Length Icons - Free SVG &amp; PNG Length Images - Noun Project">
            <a:extLst>
              <a:ext uri="{FF2B5EF4-FFF2-40B4-BE49-F238E27FC236}">
                <a16:creationId xmlns:a16="http://schemas.microsoft.com/office/drawing/2014/main" id="{1F09F856-2FD1-CDCE-92C2-6E85A4568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27161" flipH="1">
            <a:off x="2610382" y="6565746"/>
            <a:ext cx="223878" cy="22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2224" name="Rectangle 222223">
            <a:extLst>
              <a:ext uri="{FF2B5EF4-FFF2-40B4-BE49-F238E27FC236}">
                <a16:creationId xmlns:a16="http://schemas.microsoft.com/office/drawing/2014/main" id="{F76EADD9-BF13-F826-3341-00844111D3ED}"/>
              </a:ext>
            </a:extLst>
          </p:cNvPr>
          <p:cNvSpPr/>
          <p:nvPr/>
        </p:nvSpPr>
        <p:spPr>
          <a:xfrm>
            <a:off x="6230701" y="6523214"/>
            <a:ext cx="325730" cy="245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98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 7</a:t>
            </a:r>
          </a:p>
        </p:txBody>
      </p:sp>
      <p:sp>
        <p:nvSpPr>
          <p:cNvPr id="222225" name="Rectangle 222224">
            <a:extLst>
              <a:ext uri="{FF2B5EF4-FFF2-40B4-BE49-F238E27FC236}">
                <a16:creationId xmlns:a16="http://schemas.microsoft.com/office/drawing/2014/main" id="{61E5245B-44FD-05F7-45EE-E8B18051A976}"/>
              </a:ext>
            </a:extLst>
          </p:cNvPr>
          <p:cNvSpPr/>
          <p:nvPr/>
        </p:nvSpPr>
        <p:spPr>
          <a:xfrm>
            <a:off x="6232906" y="6000620"/>
            <a:ext cx="325730" cy="245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98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 5</a:t>
            </a:r>
          </a:p>
        </p:txBody>
      </p:sp>
      <p:sp>
        <p:nvSpPr>
          <p:cNvPr id="222226" name="Rectangle 222225">
            <a:extLst>
              <a:ext uri="{FF2B5EF4-FFF2-40B4-BE49-F238E27FC236}">
                <a16:creationId xmlns:a16="http://schemas.microsoft.com/office/drawing/2014/main" id="{B92D8ECA-91A2-10AF-323B-B24DD5DCBCCA}"/>
              </a:ext>
            </a:extLst>
          </p:cNvPr>
          <p:cNvSpPr/>
          <p:nvPr/>
        </p:nvSpPr>
        <p:spPr>
          <a:xfrm>
            <a:off x="9991882" y="6523214"/>
            <a:ext cx="396262" cy="245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98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 10</a:t>
            </a:r>
          </a:p>
        </p:txBody>
      </p:sp>
      <p:sp>
        <p:nvSpPr>
          <p:cNvPr id="222227" name="Rectangle 222226">
            <a:extLst>
              <a:ext uri="{FF2B5EF4-FFF2-40B4-BE49-F238E27FC236}">
                <a16:creationId xmlns:a16="http://schemas.microsoft.com/office/drawing/2014/main" id="{AD59FD47-5E8A-9594-AB7F-57012C19064F}"/>
              </a:ext>
            </a:extLst>
          </p:cNvPr>
          <p:cNvSpPr/>
          <p:nvPr/>
        </p:nvSpPr>
        <p:spPr>
          <a:xfrm>
            <a:off x="7996664" y="6523214"/>
            <a:ext cx="255198" cy="245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98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9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71442C17-8D32-2A12-D1CD-24C7E83E089B}"/>
              </a:ext>
            </a:extLst>
          </p:cNvPr>
          <p:cNvSpPr/>
          <p:nvPr/>
        </p:nvSpPr>
        <p:spPr bwMode="auto">
          <a:xfrm rot="5400000">
            <a:off x="8920237" y="1997758"/>
            <a:ext cx="367689" cy="2805400"/>
          </a:xfrm>
          <a:prstGeom prst="downArrow">
            <a:avLst>
              <a:gd name="adj1" fmla="val 50000"/>
              <a:gd name="adj2" fmla="val 68777"/>
            </a:avLst>
          </a:prstGeom>
          <a:solidFill>
            <a:schemeClr val="accent5">
              <a:lumMod val="75000"/>
              <a:alpha val="5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53" tIns="41476" rIns="82953" bIns="41476" numCol="1" rtlCol="0" anchor="t" anchorCtr="0" compatLnSpc="1">
            <a:prstTxWarp prst="textNoShape">
              <a:avLst/>
            </a:prstTxWarp>
          </a:bodyPr>
          <a:lstStyle/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633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DDAA2321-7FA9-ABD5-1455-0D6051F43B11}"/>
              </a:ext>
            </a:extLst>
          </p:cNvPr>
          <p:cNvSpPr/>
          <p:nvPr/>
        </p:nvSpPr>
        <p:spPr bwMode="auto">
          <a:xfrm rot="5400000">
            <a:off x="7954236" y="504233"/>
            <a:ext cx="367689" cy="4737402"/>
          </a:xfrm>
          <a:prstGeom prst="downArrow">
            <a:avLst>
              <a:gd name="adj1" fmla="val 50000"/>
              <a:gd name="adj2" fmla="val 68777"/>
            </a:avLst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53" tIns="41476" rIns="82953" bIns="41476" numCol="1" rtlCol="0" anchor="t" anchorCtr="0" compatLnSpc="1">
            <a:prstTxWarp prst="textNoShape">
              <a:avLst/>
            </a:prstTxWarp>
          </a:bodyPr>
          <a:lstStyle/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633" dirty="0">
              <a:latin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0EF0F2-AB40-5273-D85A-D14DA3FF6F90}"/>
              </a:ext>
            </a:extLst>
          </p:cNvPr>
          <p:cNvSpPr/>
          <p:nvPr/>
        </p:nvSpPr>
        <p:spPr>
          <a:xfrm>
            <a:off x="6606506" y="2722009"/>
            <a:ext cx="3969147" cy="592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/>
            <a:r>
              <a:rPr lang="en-GB" altLang="en-US" sz="1400" b="1" dirty="0">
                <a:solidFill>
                  <a:schemeClr val="bg1"/>
                </a:solidFill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cosmic microwave background (CMB)</a:t>
            </a:r>
          </a:p>
          <a:p>
            <a:pPr algn="r" eaLnBrk="1"/>
            <a:endParaRPr lang="en-GB" altLang="en-US" sz="400" b="1" dirty="0">
              <a:solidFill>
                <a:schemeClr val="bg1"/>
              </a:solidFill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  <a:p>
            <a:pPr algn="r"/>
            <a:r>
              <a:rPr lang="en-GB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z = 1089, age ~ 380 </a:t>
            </a:r>
            <a:r>
              <a:rPr lang="en-GB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Kyrs</a:t>
            </a:r>
            <a:endParaRPr lang="en-GB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5E74F1CA-560E-783C-21A0-1B7F57E9ECA1}"/>
              </a:ext>
            </a:extLst>
          </p:cNvPr>
          <p:cNvSpPr/>
          <p:nvPr/>
        </p:nvSpPr>
        <p:spPr bwMode="auto">
          <a:xfrm rot="5400000">
            <a:off x="6778399" y="-1199129"/>
            <a:ext cx="367689" cy="7089079"/>
          </a:xfrm>
          <a:prstGeom prst="downArrow">
            <a:avLst>
              <a:gd name="adj1" fmla="val 50000"/>
              <a:gd name="adj2" fmla="val 68777"/>
            </a:avLst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53" tIns="41476" rIns="82953" bIns="41476" numCol="1" rtlCol="0" anchor="t" anchorCtr="0" compatLnSpc="1">
            <a:prstTxWarp prst="textNoShape">
              <a:avLst/>
            </a:prstTxWarp>
          </a:bodyPr>
          <a:lstStyle/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633" dirty="0">
              <a:latin typeface="Arial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76C06C1-5732-35C3-A41C-A988EC8B3065}"/>
              </a:ext>
            </a:extLst>
          </p:cNvPr>
          <p:cNvSpPr/>
          <p:nvPr/>
        </p:nvSpPr>
        <p:spPr>
          <a:xfrm>
            <a:off x="6606871" y="2185405"/>
            <a:ext cx="39691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/>
            <a:r>
              <a:rPr lang="en-GB" altLang="en-US" sz="1400" b="1" dirty="0">
                <a:solidFill>
                  <a:schemeClr val="bg1"/>
                </a:solidFill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cosmic neutrino background</a:t>
            </a:r>
          </a:p>
          <a:p>
            <a:pPr algn="r"/>
            <a:endParaRPr lang="en-GB" altLang="en-US" sz="400" b="1" dirty="0">
              <a:solidFill>
                <a:schemeClr val="bg1"/>
              </a:solidFill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  <a:p>
            <a:pPr algn="r"/>
            <a:r>
              <a:rPr lang="en-GB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age 1s, T ~ MeV</a:t>
            </a:r>
          </a:p>
        </p:txBody>
      </p:sp>
      <p:sp>
        <p:nvSpPr>
          <p:cNvPr id="26" name="Down Arrow 25">
            <a:extLst>
              <a:ext uri="{FF2B5EF4-FFF2-40B4-BE49-F238E27FC236}">
                <a16:creationId xmlns:a16="http://schemas.microsoft.com/office/drawing/2014/main" id="{1888BC0B-A760-7AA7-ABEF-52F7816DD4D2}"/>
              </a:ext>
            </a:extLst>
          </p:cNvPr>
          <p:cNvSpPr/>
          <p:nvPr/>
        </p:nvSpPr>
        <p:spPr bwMode="auto">
          <a:xfrm rot="5400000">
            <a:off x="6451775" y="-2053275"/>
            <a:ext cx="367689" cy="7742323"/>
          </a:xfrm>
          <a:prstGeom prst="downArrow">
            <a:avLst>
              <a:gd name="adj1" fmla="val 50000"/>
              <a:gd name="adj2" fmla="val 68777"/>
            </a:avLst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53" tIns="41476" rIns="82953" bIns="41476" numCol="1" rtlCol="0" anchor="t" anchorCtr="0" compatLnSpc="1">
            <a:prstTxWarp prst="textNoShape">
              <a:avLst/>
            </a:prstTxWarp>
          </a:bodyPr>
          <a:lstStyle/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633" dirty="0">
              <a:latin typeface="Arial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045D098-9DD0-86C4-8C74-BDEE6BBF48EC}"/>
              </a:ext>
            </a:extLst>
          </p:cNvPr>
          <p:cNvSpPr/>
          <p:nvPr/>
        </p:nvSpPr>
        <p:spPr>
          <a:xfrm>
            <a:off x="5596934" y="1655332"/>
            <a:ext cx="49646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/>
            <a:r>
              <a:rPr lang="en-GB" altLang="en-US" sz="1400" b="1" dirty="0">
                <a:solidFill>
                  <a:schemeClr val="bg1"/>
                </a:solidFill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primordial magnetic fields &amp; gravitational waves</a:t>
            </a:r>
          </a:p>
          <a:p>
            <a:pPr algn="r"/>
            <a:endParaRPr lang="en-GB" altLang="en-US" sz="400" b="1" dirty="0">
              <a:solidFill>
                <a:schemeClr val="bg1"/>
              </a:solidFill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  <a:p>
            <a:pPr algn="r"/>
            <a:r>
              <a:rPr lang="en-GB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T &gt; MeV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2FC40D7-4B99-D640-0CCF-044DE6E4E214}"/>
              </a:ext>
            </a:extLst>
          </p:cNvPr>
          <p:cNvSpPr/>
          <p:nvPr/>
        </p:nvSpPr>
        <p:spPr>
          <a:xfrm>
            <a:off x="5246783" y="3238824"/>
            <a:ext cx="53148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/>
            <a:r>
              <a:rPr lang="en-GB" altLang="en-US" sz="1400" b="1" dirty="0">
                <a:solidFill>
                  <a:schemeClr val="bg1"/>
                </a:solidFill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galaxies</a:t>
            </a:r>
          </a:p>
          <a:p>
            <a:pPr algn="r"/>
            <a:endParaRPr lang="en-GB" altLang="en-US" sz="400" dirty="0">
              <a:solidFill>
                <a:schemeClr val="tx1">
                  <a:lumMod val="75000"/>
                  <a:lumOff val="25000"/>
                </a:schemeClr>
              </a:solidFill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  <a:p>
            <a:pPr algn="r"/>
            <a:r>
              <a:rPr lang="en-GB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z = 14, age ~ 0.5 </a:t>
            </a:r>
            <a:r>
              <a:rPr lang="en-GB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Gyrs</a:t>
            </a:r>
            <a:endParaRPr lang="en-GB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</p:txBody>
      </p:sp>
      <p:sp>
        <p:nvSpPr>
          <p:cNvPr id="38" name="Down Arrow 37">
            <a:extLst>
              <a:ext uri="{FF2B5EF4-FFF2-40B4-BE49-F238E27FC236}">
                <a16:creationId xmlns:a16="http://schemas.microsoft.com/office/drawing/2014/main" id="{2C1BF54C-F886-D5AB-3650-DD0DEDBF2E22}"/>
              </a:ext>
            </a:extLst>
          </p:cNvPr>
          <p:cNvSpPr/>
          <p:nvPr/>
        </p:nvSpPr>
        <p:spPr bwMode="auto">
          <a:xfrm rot="5400000">
            <a:off x="9663445" y="3284533"/>
            <a:ext cx="367689" cy="1286896"/>
          </a:xfrm>
          <a:prstGeom prst="downArrow">
            <a:avLst>
              <a:gd name="adj1" fmla="val 50000"/>
              <a:gd name="adj2" fmla="val 68777"/>
            </a:avLst>
          </a:prstGeom>
          <a:solidFill>
            <a:schemeClr val="accent5">
              <a:lumMod val="75000"/>
              <a:alpha val="5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53" tIns="41476" rIns="82953" bIns="41476" numCol="1" rtlCol="0" anchor="t" anchorCtr="0" compatLnSpc="1">
            <a:prstTxWarp prst="textNoShape">
              <a:avLst/>
            </a:prstTxWarp>
          </a:bodyPr>
          <a:lstStyle/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633" dirty="0">
              <a:latin typeface="Arial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8ACB396-5D5B-4167-D397-328E8061572D}"/>
              </a:ext>
            </a:extLst>
          </p:cNvPr>
          <p:cNvSpPr/>
          <p:nvPr/>
        </p:nvSpPr>
        <p:spPr>
          <a:xfrm>
            <a:off x="7146387" y="3768211"/>
            <a:ext cx="34151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/>
            <a:r>
              <a:rPr lang="en-GB" altLang="en-US" sz="1400" b="1" dirty="0">
                <a:solidFill>
                  <a:schemeClr val="bg1"/>
                </a:solidFill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stars</a:t>
            </a:r>
          </a:p>
          <a:p>
            <a:pPr algn="r"/>
            <a:endParaRPr lang="en-GB" altLang="en-US" sz="400" dirty="0">
              <a:solidFill>
                <a:schemeClr val="tx1">
                  <a:lumMod val="75000"/>
                  <a:lumOff val="25000"/>
                </a:schemeClr>
              </a:solidFill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  <a:p>
            <a:pPr algn="r"/>
            <a:r>
              <a:rPr lang="en-GB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z = 1.5, age ~ 5 </a:t>
            </a:r>
            <a:r>
              <a:rPr lang="en-GB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Gyrs</a:t>
            </a:r>
            <a:endParaRPr lang="en-GB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1A55AAE6-4039-ECC5-0C00-05CF809C212E}"/>
              </a:ext>
            </a:extLst>
          </p:cNvPr>
          <p:cNvSpPr txBox="1">
            <a:spLocks/>
          </p:cNvSpPr>
          <p:nvPr/>
        </p:nvSpPr>
        <p:spPr>
          <a:xfrm>
            <a:off x="372029" y="2994174"/>
            <a:ext cx="7181681" cy="1392918"/>
          </a:xfrm>
          <a:prstGeom prst="rect">
            <a:avLst/>
          </a:prstGeom>
        </p:spPr>
        <p:txBody>
          <a:bodyPr vert="horz" lIns="82953" tIns="41476" rIns="82953" bIns="41476" rtlCol="0" anchor="ctr">
            <a:noAutofit/>
          </a:bodyPr>
          <a:lstStyle>
            <a:lvl1pPr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kern="1200">
                <a:solidFill>
                  <a:srgbClr val="808080"/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  <a:cs typeface="+mj-cs"/>
              </a:defRPr>
            </a:lvl1pPr>
            <a:lvl2pPr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>
                <a:solidFill>
                  <a:srgbClr val="808080"/>
                </a:solidFill>
                <a:latin typeface="Helvetica Neue" charset="0"/>
                <a:ea typeface="Arial Unicode MS" charset="0"/>
                <a:cs typeface="Arial Unicode MS" charset="0"/>
              </a:defRPr>
            </a:lvl2pPr>
            <a:lvl3pPr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>
                <a:solidFill>
                  <a:srgbClr val="808080"/>
                </a:solidFill>
                <a:latin typeface="Helvetica Neue" charset="0"/>
                <a:ea typeface="Arial Unicode MS" charset="0"/>
                <a:cs typeface="Arial Unicode MS" charset="0"/>
              </a:defRPr>
            </a:lvl3pPr>
            <a:lvl4pPr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>
                <a:solidFill>
                  <a:srgbClr val="808080"/>
                </a:solidFill>
                <a:latin typeface="Helvetica Neue" charset="0"/>
                <a:ea typeface="Arial Unicode MS" charset="0"/>
                <a:cs typeface="Arial Unicode MS" charset="0"/>
              </a:defRPr>
            </a:lvl4pPr>
            <a:lvl5pPr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>
                <a:solidFill>
                  <a:srgbClr val="808080"/>
                </a:solidFill>
                <a:latin typeface="Helvetica Neue" charset="0"/>
                <a:ea typeface="Arial Unicode MS" charset="0"/>
                <a:cs typeface="Arial Unicode MS" charset="0"/>
              </a:defRPr>
            </a:lvl5pPr>
            <a:lvl6pPr marL="2514600" indent="-228600" algn="l" defTabSz="449263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>
                <a:solidFill>
                  <a:srgbClr val="808080"/>
                </a:solidFill>
                <a:latin typeface="Helvetica Neue" charset="0"/>
                <a:ea typeface="Arial Unicode MS" charset="0"/>
                <a:cs typeface="Arial Unicode MS" charset="0"/>
              </a:defRPr>
            </a:lvl6pPr>
            <a:lvl7pPr marL="2971800" indent="-228600" algn="l" defTabSz="449263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>
                <a:solidFill>
                  <a:srgbClr val="808080"/>
                </a:solidFill>
                <a:latin typeface="Helvetica Neue" charset="0"/>
                <a:ea typeface="Arial Unicode MS" charset="0"/>
                <a:cs typeface="Arial Unicode MS" charset="0"/>
              </a:defRPr>
            </a:lvl7pPr>
            <a:lvl8pPr marL="3429000" indent="-228600" algn="l" defTabSz="449263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>
                <a:solidFill>
                  <a:srgbClr val="808080"/>
                </a:solidFill>
                <a:latin typeface="Helvetica Neue" charset="0"/>
                <a:ea typeface="Arial Unicode MS" charset="0"/>
                <a:cs typeface="Arial Unicode MS" charset="0"/>
              </a:defRPr>
            </a:lvl8pPr>
            <a:lvl9pPr marL="3886200" indent="-228600" algn="l" defTabSz="449263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>
                <a:solidFill>
                  <a:srgbClr val="808080"/>
                </a:solidFill>
                <a:latin typeface="Helvetica Neue" charset="0"/>
                <a:ea typeface="Arial Unicode MS" charset="0"/>
                <a:cs typeface="Arial Unicode MS" charset="0"/>
              </a:defRPr>
            </a:lvl9pPr>
          </a:lstStyle>
          <a:p>
            <a:pPr>
              <a:buClr>
                <a:srgbClr val="243569"/>
              </a:buClr>
            </a:pPr>
            <a:r>
              <a:rPr lang="de-DE" sz="1600" b="1" noProof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early Universe could answer some of the biggest questions:</a:t>
            </a:r>
          </a:p>
          <a:p>
            <a:pPr marL="311079" indent="-311079">
              <a:buClr>
                <a:srgbClr val="243569"/>
              </a:buClr>
              <a:buFont typeface="Arial" panose="020B0604020202020204" pitchFamily="34" charset="0"/>
              <a:buChar char="•"/>
            </a:pPr>
            <a:r>
              <a:rPr lang="de-DE" sz="1600" noProof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Quantum gravity?</a:t>
            </a:r>
          </a:p>
          <a:p>
            <a:pPr marL="311079" indent="-311079">
              <a:buClr>
                <a:srgbClr val="243569"/>
              </a:buClr>
              <a:buFont typeface="Arial" panose="020B0604020202020204" pitchFamily="34" charset="0"/>
              <a:buChar char="•"/>
            </a:pPr>
            <a:r>
              <a:rPr lang="de-DE" sz="1600" noProof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inflation?</a:t>
            </a:r>
          </a:p>
          <a:p>
            <a:pPr marL="311079" indent="-311079">
              <a:buClr>
                <a:srgbClr val="243569"/>
              </a:buClr>
              <a:buFont typeface="Arial" panose="020B0604020202020204" pitchFamily="34" charset="0"/>
              <a:buChar char="•"/>
            </a:pPr>
            <a:r>
              <a:rPr lang="de-DE" sz="1600" noProof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baryon-antibaryon asymmetry?</a:t>
            </a:r>
          </a:p>
          <a:p>
            <a:pPr marL="311079" indent="-311079">
              <a:buClr>
                <a:srgbClr val="243569"/>
              </a:buClr>
              <a:buFont typeface="Arial" panose="020B0604020202020204" pitchFamily="34" charset="0"/>
              <a:buChar char="•"/>
            </a:pPr>
            <a:r>
              <a:rPr lang="de-DE" sz="1600" noProof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dark matter?</a:t>
            </a:r>
          </a:p>
        </p:txBody>
      </p:sp>
      <p:sp>
        <p:nvSpPr>
          <p:cNvPr id="31" name="Title 14">
            <a:extLst>
              <a:ext uri="{FF2B5EF4-FFF2-40B4-BE49-F238E27FC236}">
                <a16:creationId xmlns:a16="http://schemas.microsoft.com/office/drawing/2014/main" id="{20C7BF69-627D-277F-02C9-BEA382BA6F5A}"/>
              </a:ext>
            </a:extLst>
          </p:cNvPr>
          <p:cNvSpPr txBox="1">
            <a:spLocks/>
          </p:cNvSpPr>
          <p:nvPr/>
        </p:nvSpPr>
        <p:spPr>
          <a:xfrm rot="16200000">
            <a:off x="1597256" y="5008073"/>
            <a:ext cx="923453" cy="405615"/>
          </a:xfrm>
          <a:prstGeom prst="rect">
            <a:avLst/>
          </a:prstGeom>
        </p:spPr>
        <p:txBody>
          <a:bodyPr vert="horz" lIns="82953" tIns="41476" rIns="82953" bIns="41476" rtlCol="0" anchor="ctr">
            <a:normAutofit fontScale="92500"/>
          </a:bodyPr>
          <a:lstStyle>
            <a:lvl1pPr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kern="1200">
                <a:solidFill>
                  <a:srgbClr val="808080"/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  <a:cs typeface="+mj-cs"/>
              </a:defRPr>
            </a:lvl1pPr>
            <a:lvl2pPr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>
                <a:solidFill>
                  <a:srgbClr val="808080"/>
                </a:solidFill>
                <a:latin typeface="Helvetica Neue" charset="0"/>
                <a:ea typeface="Arial Unicode MS" charset="0"/>
                <a:cs typeface="Arial Unicode MS" charset="0"/>
              </a:defRPr>
            </a:lvl2pPr>
            <a:lvl3pPr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>
                <a:solidFill>
                  <a:srgbClr val="808080"/>
                </a:solidFill>
                <a:latin typeface="Helvetica Neue" charset="0"/>
                <a:ea typeface="Arial Unicode MS" charset="0"/>
                <a:cs typeface="Arial Unicode MS" charset="0"/>
              </a:defRPr>
            </a:lvl3pPr>
            <a:lvl4pPr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>
                <a:solidFill>
                  <a:srgbClr val="808080"/>
                </a:solidFill>
                <a:latin typeface="Helvetica Neue" charset="0"/>
                <a:ea typeface="Arial Unicode MS" charset="0"/>
                <a:cs typeface="Arial Unicode MS" charset="0"/>
              </a:defRPr>
            </a:lvl4pPr>
            <a:lvl5pPr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>
                <a:solidFill>
                  <a:srgbClr val="808080"/>
                </a:solidFill>
                <a:latin typeface="Helvetica Neue" charset="0"/>
                <a:ea typeface="Arial Unicode MS" charset="0"/>
                <a:cs typeface="Arial Unicode MS" charset="0"/>
              </a:defRPr>
            </a:lvl5pPr>
            <a:lvl6pPr marL="2514600" indent="-228600" algn="l" defTabSz="449263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>
                <a:solidFill>
                  <a:srgbClr val="808080"/>
                </a:solidFill>
                <a:latin typeface="Helvetica Neue" charset="0"/>
                <a:ea typeface="Arial Unicode MS" charset="0"/>
                <a:cs typeface="Arial Unicode MS" charset="0"/>
              </a:defRPr>
            </a:lvl6pPr>
            <a:lvl7pPr marL="2971800" indent="-228600" algn="l" defTabSz="449263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>
                <a:solidFill>
                  <a:srgbClr val="808080"/>
                </a:solidFill>
                <a:latin typeface="Helvetica Neue" charset="0"/>
                <a:ea typeface="Arial Unicode MS" charset="0"/>
                <a:cs typeface="Arial Unicode MS" charset="0"/>
              </a:defRPr>
            </a:lvl7pPr>
            <a:lvl8pPr marL="3429000" indent="-228600" algn="l" defTabSz="449263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>
                <a:solidFill>
                  <a:srgbClr val="808080"/>
                </a:solidFill>
                <a:latin typeface="Helvetica Neue" charset="0"/>
                <a:ea typeface="Arial Unicode MS" charset="0"/>
                <a:cs typeface="Arial Unicode MS" charset="0"/>
              </a:defRPr>
            </a:lvl8pPr>
            <a:lvl9pPr marL="3886200" indent="-228600" algn="l" defTabSz="449263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>
                <a:solidFill>
                  <a:srgbClr val="808080"/>
                </a:solidFill>
                <a:latin typeface="Helvetica Neue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Big Bang</a:t>
            </a: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193A8AD7-5086-443A-1A1E-92DE9C9CD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story so far</a:t>
            </a: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D2E4B794-A0A2-21F3-83D1-D58CE3353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/>
          <a:lstStyle/>
          <a:p>
            <a:fld id="{7E4D8434-57DD-2346-A598-2DE3D8C195A2}" type="slidenum">
              <a:rPr lang="en-US" smtClean="0"/>
              <a:t>4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D78A81-C642-A2B6-AE40-635568EA48B1}"/>
              </a:ext>
            </a:extLst>
          </p:cNvPr>
          <p:cNvSpPr txBox="1"/>
          <p:nvPr/>
        </p:nvSpPr>
        <p:spPr>
          <a:xfrm>
            <a:off x="789891" y="5844846"/>
            <a:ext cx="15822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Open Sans" panose="020B0606030504020204" pitchFamily="34" charset="0"/>
                <a:cs typeface="Consolas" panose="020B0609020204030204" pitchFamily="49" charset="0"/>
              </a:rPr>
              <a:t>following slides adapted from those of J. Schober</a:t>
            </a:r>
          </a:p>
        </p:txBody>
      </p:sp>
    </p:spTree>
    <p:extLst>
      <p:ext uri="{BB962C8B-B14F-4D97-AF65-F5344CB8AC3E}">
        <p14:creationId xmlns:p14="http://schemas.microsoft.com/office/powerpoint/2010/main" val="7692924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2EB18-E9B3-0A3E-10A4-12C1E943F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2468A6F4-5F32-B3A0-10FF-1472B2A13E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9" t="24666" r="-1" b="52458"/>
          <a:stretch/>
        </p:blipFill>
        <p:spPr bwMode="auto">
          <a:xfrm>
            <a:off x="1802571" y="4408866"/>
            <a:ext cx="8865910" cy="166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Block Arc 60">
            <a:extLst>
              <a:ext uri="{FF2B5EF4-FFF2-40B4-BE49-F238E27FC236}">
                <a16:creationId xmlns:a16="http://schemas.microsoft.com/office/drawing/2014/main" id="{4F249C65-266B-8888-132C-F1BC6C7859EA}"/>
              </a:ext>
            </a:extLst>
          </p:cNvPr>
          <p:cNvSpPr/>
          <p:nvPr/>
        </p:nvSpPr>
        <p:spPr bwMode="auto">
          <a:xfrm rot="5400000">
            <a:off x="2232517" y="4094593"/>
            <a:ext cx="3100240" cy="2332004"/>
          </a:xfrm>
          <a:prstGeom prst="blockArc">
            <a:avLst>
              <a:gd name="adj1" fmla="val 9262659"/>
              <a:gd name="adj2" fmla="val 0"/>
              <a:gd name="adj3" fmla="val 25000"/>
            </a:avLst>
          </a:prstGeom>
          <a:solidFill>
            <a:schemeClr val="bg1">
              <a:alpha val="8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53" tIns="41476" rIns="82953" bIns="41476" numCol="1" rtlCol="0" anchor="t" anchorCtr="0" compatLnSpc="1">
            <a:prstTxWarp prst="textNoShape">
              <a:avLst/>
            </a:prstTxWarp>
          </a:bodyPr>
          <a:lstStyle/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633" dirty="0">
              <a:latin typeface="Arial" charset="0"/>
            </a:endParaRPr>
          </a:p>
        </p:txBody>
      </p:sp>
      <p:sp>
        <p:nvSpPr>
          <p:cNvPr id="51" name="Chord 50">
            <a:extLst>
              <a:ext uri="{FF2B5EF4-FFF2-40B4-BE49-F238E27FC236}">
                <a16:creationId xmlns:a16="http://schemas.microsoft.com/office/drawing/2014/main" id="{E5195F6F-D753-8563-BB77-C5E9FB7BC311}"/>
              </a:ext>
            </a:extLst>
          </p:cNvPr>
          <p:cNvSpPr/>
          <p:nvPr/>
        </p:nvSpPr>
        <p:spPr bwMode="auto">
          <a:xfrm rot="14285200">
            <a:off x="1675961" y="4323222"/>
            <a:ext cx="1848888" cy="1767701"/>
          </a:xfrm>
          <a:prstGeom prst="chord">
            <a:avLst>
              <a:gd name="adj1" fmla="val 1827124"/>
              <a:gd name="adj2" fmla="val 12814340"/>
            </a:avLst>
          </a:prstGeom>
          <a:solidFill>
            <a:srgbClr val="FFFFFF">
              <a:alpha val="8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53" tIns="41476" rIns="82953" bIns="41476" numCol="1" rtlCol="0" anchor="t" anchorCtr="0" compatLnSpc="1">
            <a:prstTxWarp prst="textNoShape">
              <a:avLst/>
            </a:prstTxWarp>
          </a:bodyPr>
          <a:lstStyle/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de-DE" sz="1633">
              <a:latin typeface="Arial" charset="0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EC2A0468-B79C-A219-C72D-50122715567E}"/>
              </a:ext>
            </a:extLst>
          </p:cNvPr>
          <p:cNvSpPr/>
          <p:nvPr/>
        </p:nvSpPr>
        <p:spPr bwMode="auto">
          <a:xfrm>
            <a:off x="1797568" y="4199777"/>
            <a:ext cx="787910" cy="1835725"/>
          </a:xfrm>
          <a:prstGeom prst="roundRect">
            <a:avLst>
              <a:gd name="adj" fmla="val 6625"/>
            </a:avLst>
          </a:prstGeom>
          <a:solidFill>
            <a:schemeClr val="bg1">
              <a:alpha val="86000"/>
            </a:schemeClr>
          </a:solidFill>
          <a:ln w="349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53" tIns="41476" rIns="82953" bIns="41476" numCol="1" rtlCol="0" anchor="t" anchorCtr="0" compatLnSpc="1">
            <a:prstTxWarp prst="textNoShape">
              <a:avLst/>
            </a:prstTxWarp>
          </a:bodyPr>
          <a:lstStyle/>
          <a:p>
            <a:pPr defTabSz="407519">
              <a:lnSpc>
                <a:spcPct val="93000"/>
              </a:lnSpc>
              <a:buClr>
                <a:srgbClr val="000000"/>
              </a:buClr>
              <a:buSzPct val="100000"/>
            </a:pPr>
            <a:endParaRPr lang="de-DE" sz="1633" dirty="0"/>
          </a:p>
        </p:txBody>
      </p:sp>
      <p:sp>
        <p:nvSpPr>
          <p:cNvPr id="59" name="Block Arc 58">
            <a:extLst>
              <a:ext uri="{FF2B5EF4-FFF2-40B4-BE49-F238E27FC236}">
                <a16:creationId xmlns:a16="http://schemas.microsoft.com/office/drawing/2014/main" id="{0D0EEA71-288E-8654-CCDA-4D33BFAD8906}"/>
              </a:ext>
            </a:extLst>
          </p:cNvPr>
          <p:cNvSpPr/>
          <p:nvPr/>
        </p:nvSpPr>
        <p:spPr bwMode="auto">
          <a:xfrm rot="5400000">
            <a:off x="1825228" y="4061953"/>
            <a:ext cx="2775218" cy="2332005"/>
          </a:xfrm>
          <a:prstGeom prst="blockArc">
            <a:avLst/>
          </a:prstGeom>
          <a:solidFill>
            <a:schemeClr val="bg1">
              <a:alpha val="8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53" tIns="41476" rIns="82953" bIns="41476" numCol="1" rtlCol="0" anchor="t" anchorCtr="0" compatLnSpc="1">
            <a:prstTxWarp prst="textNoShape">
              <a:avLst/>
            </a:prstTxWarp>
          </a:bodyPr>
          <a:lstStyle/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633" dirty="0">
              <a:latin typeface="Arial" charset="0"/>
            </a:endParaRPr>
          </a:p>
        </p:txBody>
      </p:sp>
      <p:sp>
        <p:nvSpPr>
          <p:cNvPr id="60" name="Chord 59">
            <a:extLst>
              <a:ext uri="{FF2B5EF4-FFF2-40B4-BE49-F238E27FC236}">
                <a16:creationId xmlns:a16="http://schemas.microsoft.com/office/drawing/2014/main" id="{79B2761A-C915-1B70-A4ED-8B3D275D1ED6}"/>
              </a:ext>
            </a:extLst>
          </p:cNvPr>
          <p:cNvSpPr/>
          <p:nvPr/>
        </p:nvSpPr>
        <p:spPr bwMode="auto">
          <a:xfrm rot="14285200">
            <a:off x="3901922" y="4350790"/>
            <a:ext cx="1773498" cy="1773498"/>
          </a:xfrm>
          <a:prstGeom prst="chord">
            <a:avLst>
              <a:gd name="adj1" fmla="val 1827124"/>
              <a:gd name="adj2" fmla="val 12814340"/>
            </a:avLst>
          </a:prstGeom>
          <a:solidFill>
            <a:srgbClr val="FFFFFF">
              <a:alpha val="8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53" tIns="41476" rIns="82953" bIns="41476" numCol="1" rtlCol="0" anchor="t" anchorCtr="0" compatLnSpc="1">
            <a:prstTxWarp prst="textNoShape">
              <a:avLst/>
            </a:prstTxWarp>
          </a:bodyPr>
          <a:lstStyle/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de-DE" sz="1633">
              <a:latin typeface="Arial" charset="0"/>
            </a:endParaRPr>
          </a:p>
        </p:txBody>
      </p:sp>
      <p:sp>
        <p:nvSpPr>
          <p:cNvPr id="41" name="Pie 222214">
            <a:extLst>
              <a:ext uri="{FF2B5EF4-FFF2-40B4-BE49-F238E27FC236}">
                <a16:creationId xmlns:a16="http://schemas.microsoft.com/office/drawing/2014/main" id="{D5B7A8A8-EC75-C298-D1CB-F0EC70E7D9F3}"/>
              </a:ext>
            </a:extLst>
          </p:cNvPr>
          <p:cNvSpPr/>
          <p:nvPr/>
        </p:nvSpPr>
        <p:spPr bwMode="auto">
          <a:xfrm rot="16200000">
            <a:off x="2528710" y="5043553"/>
            <a:ext cx="1526690" cy="397839"/>
          </a:xfrm>
          <a:custGeom>
            <a:avLst/>
            <a:gdLst>
              <a:gd name="connsiteX0" fmla="*/ 2001746 w 2305113"/>
              <a:gd name="connsiteY0" fmla="*/ 2127597 h 2538710"/>
              <a:gd name="connsiteX1" fmla="*/ 319511 w 2305113"/>
              <a:gd name="connsiteY1" fmla="*/ 2146578 h 2538710"/>
              <a:gd name="connsiteX2" fmla="*/ 1152557 w 2305113"/>
              <a:gd name="connsiteY2" fmla="*/ 1269355 h 2538710"/>
              <a:gd name="connsiteX3" fmla="*/ 2001746 w 2305113"/>
              <a:gd name="connsiteY3" fmla="*/ 2127597 h 2538710"/>
              <a:gd name="connsiteX0" fmla="*/ 1682235 w 1682235"/>
              <a:gd name="connsiteY0" fmla="*/ 0 h 411113"/>
              <a:gd name="connsiteX1" fmla="*/ 0 w 1682235"/>
              <a:gd name="connsiteY1" fmla="*/ 18981 h 411113"/>
              <a:gd name="connsiteX2" fmla="*/ 1682235 w 1682235"/>
              <a:gd name="connsiteY2" fmla="*/ 0 h 411113"/>
              <a:gd name="connsiteX0" fmla="*/ 1590795 w 1590795"/>
              <a:gd name="connsiteY0" fmla="*/ 0 h 423837"/>
              <a:gd name="connsiteX1" fmla="*/ 0 w 1590795"/>
              <a:gd name="connsiteY1" fmla="*/ 110421 h 423837"/>
              <a:gd name="connsiteX0" fmla="*/ 1682893 w 1682893"/>
              <a:gd name="connsiteY0" fmla="*/ 0 h 386357"/>
              <a:gd name="connsiteX1" fmla="*/ 0 w 1682893"/>
              <a:gd name="connsiteY1" fmla="*/ 38058 h 386357"/>
              <a:gd name="connsiteX0" fmla="*/ 1687582 w 1687582"/>
              <a:gd name="connsiteY0" fmla="*/ 0 h 370675"/>
              <a:gd name="connsiteX1" fmla="*/ 0 w 1687582"/>
              <a:gd name="connsiteY1" fmla="*/ 5233 h 370675"/>
              <a:gd name="connsiteX0" fmla="*/ 1687582 w 1687582"/>
              <a:gd name="connsiteY0" fmla="*/ 0 h 389369"/>
              <a:gd name="connsiteX1" fmla="*/ 0 w 1687582"/>
              <a:gd name="connsiteY1" fmla="*/ 5233 h 389369"/>
              <a:gd name="connsiteX0" fmla="*/ 1687582 w 1687582"/>
              <a:gd name="connsiteY0" fmla="*/ 0 h 401998"/>
              <a:gd name="connsiteX1" fmla="*/ 0 w 1687582"/>
              <a:gd name="connsiteY1" fmla="*/ 5233 h 401998"/>
              <a:gd name="connsiteX0" fmla="*/ 1687582 w 1687582"/>
              <a:gd name="connsiteY0" fmla="*/ 0 h 408820"/>
              <a:gd name="connsiteX1" fmla="*/ 0 w 1687582"/>
              <a:gd name="connsiteY1" fmla="*/ 5233 h 408820"/>
              <a:gd name="connsiteX0" fmla="*/ 1687582 w 1687582"/>
              <a:gd name="connsiteY0" fmla="*/ 0 h 407108"/>
              <a:gd name="connsiteX1" fmla="*/ 0 w 1687582"/>
              <a:gd name="connsiteY1" fmla="*/ 5233 h 407108"/>
              <a:gd name="connsiteX0" fmla="*/ 1682893 w 1682893"/>
              <a:gd name="connsiteY0" fmla="*/ 32281 h 421877"/>
              <a:gd name="connsiteX1" fmla="*/ 0 w 1682893"/>
              <a:gd name="connsiteY1" fmla="*/ 0 h 421877"/>
              <a:gd name="connsiteX0" fmla="*/ 1682893 w 1682893"/>
              <a:gd name="connsiteY0" fmla="*/ 32281 h 438544"/>
              <a:gd name="connsiteX1" fmla="*/ 0 w 1682893"/>
              <a:gd name="connsiteY1" fmla="*/ 0 h 43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82893" h="438544">
                <a:moveTo>
                  <a:pt x="1682893" y="32281"/>
                </a:moveTo>
                <a:cubicBezTo>
                  <a:pt x="1255941" y="605655"/>
                  <a:pt x="354853" y="551373"/>
                  <a:pt x="0" y="0"/>
                </a:cubicBezTo>
              </a:path>
            </a:pathLst>
          </a:custGeom>
          <a:noFill/>
          <a:ln w="38100" cap="flat" cmpd="sng" algn="ctr">
            <a:solidFill>
              <a:srgbClr val="DA19B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53" tIns="41476" rIns="82953" bIns="41476" numCol="1" rtlCol="0" anchor="t" anchorCtr="0" compatLnSpc="1">
            <a:prstTxWarp prst="textNoShape">
              <a:avLst/>
            </a:prstTxWarp>
          </a:bodyPr>
          <a:lstStyle/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633">
              <a:latin typeface="Arial" charset="0"/>
            </a:endParaRPr>
          </a:p>
        </p:txBody>
      </p:sp>
      <p:sp>
        <p:nvSpPr>
          <p:cNvPr id="45" name="Pie 222214">
            <a:extLst>
              <a:ext uri="{FF2B5EF4-FFF2-40B4-BE49-F238E27FC236}">
                <a16:creationId xmlns:a16="http://schemas.microsoft.com/office/drawing/2014/main" id="{E5B343BB-9BB1-36A1-2224-845770097FB4}"/>
              </a:ext>
            </a:extLst>
          </p:cNvPr>
          <p:cNvSpPr/>
          <p:nvPr/>
        </p:nvSpPr>
        <p:spPr bwMode="auto">
          <a:xfrm rot="16200000">
            <a:off x="2842874" y="5038616"/>
            <a:ext cx="1526690" cy="397839"/>
          </a:xfrm>
          <a:custGeom>
            <a:avLst/>
            <a:gdLst>
              <a:gd name="connsiteX0" fmla="*/ 2001746 w 2305113"/>
              <a:gd name="connsiteY0" fmla="*/ 2127597 h 2538710"/>
              <a:gd name="connsiteX1" fmla="*/ 319511 w 2305113"/>
              <a:gd name="connsiteY1" fmla="*/ 2146578 h 2538710"/>
              <a:gd name="connsiteX2" fmla="*/ 1152557 w 2305113"/>
              <a:gd name="connsiteY2" fmla="*/ 1269355 h 2538710"/>
              <a:gd name="connsiteX3" fmla="*/ 2001746 w 2305113"/>
              <a:gd name="connsiteY3" fmla="*/ 2127597 h 2538710"/>
              <a:gd name="connsiteX0" fmla="*/ 1682235 w 1682235"/>
              <a:gd name="connsiteY0" fmla="*/ 0 h 411113"/>
              <a:gd name="connsiteX1" fmla="*/ 0 w 1682235"/>
              <a:gd name="connsiteY1" fmla="*/ 18981 h 411113"/>
              <a:gd name="connsiteX2" fmla="*/ 1682235 w 1682235"/>
              <a:gd name="connsiteY2" fmla="*/ 0 h 411113"/>
              <a:gd name="connsiteX0" fmla="*/ 1590795 w 1590795"/>
              <a:gd name="connsiteY0" fmla="*/ 0 h 423837"/>
              <a:gd name="connsiteX1" fmla="*/ 0 w 1590795"/>
              <a:gd name="connsiteY1" fmla="*/ 110421 h 423837"/>
              <a:gd name="connsiteX0" fmla="*/ 1682893 w 1682893"/>
              <a:gd name="connsiteY0" fmla="*/ 0 h 386357"/>
              <a:gd name="connsiteX1" fmla="*/ 0 w 1682893"/>
              <a:gd name="connsiteY1" fmla="*/ 38058 h 386357"/>
              <a:gd name="connsiteX0" fmla="*/ 1687582 w 1687582"/>
              <a:gd name="connsiteY0" fmla="*/ 0 h 370675"/>
              <a:gd name="connsiteX1" fmla="*/ 0 w 1687582"/>
              <a:gd name="connsiteY1" fmla="*/ 5233 h 370675"/>
              <a:gd name="connsiteX0" fmla="*/ 1687582 w 1687582"/>
              <a:gd name="connsiteY0" fmla="*/ 0 h 389369"/>
              <a:gd name="connsiteX1" fmla="*/ 0 w 1687582"/>
              <a:gd name="connsiteY1" fmla="*/ 5233 h 389369"/>
              <a:gd name="connsiteX0" fmla="*/ 1687582 w 1687582"/>
              <a:gd name="connsiteY0" fmla="*/ 0 h 401998"/>
              <a:gd name="connsiteX1" fmla="*/ 0 w 1687582"/>
              <a:gd name="connsiteY1" fmla="*/ 5233 h 401998"/>
              <a:gd name="connsiteX0" fmla="*/ 1687582 w 1687582"/>
              <a:gd name="connsiteY0" fmla="*/ 0 h 408820"/>
              <a:gd name="connsiteX1" fmla="*/ 0 w 1687582"/>
              <a:gd name="connsiteY1" fmla="*/ 5233 h 408820"/>
              <a:gd name="connsiteX0" fmla="*/ 1687582 w 1687582"/>
              <a:gd name="connsiteY0" fmla="*/ 0 h 407108"/>
              <a:gd name="connsiteX1" fmla="*/ 0 w 1687582"/>
              <a:gd name="connsiteY1" fmla="*/ 5233 h 407108"/>
              <a:gd name="connsiteX0" fmla="*/ 1682893 w 1682893"/>
              <a:gd name="connsiteY0" fmla="*/ 32281 h 421877"/>
              <a:gd name="connsiteX1" fmla="*/ 0 w 1682893"/>
              <a:gd name="connsiteY1" fmla="*/ 0 h 421877"/>
              <a:gd name="connsiteX0" fmla="*/ 1682893 w 1682893"/>
              <a:gd name="connsiteY0" fmla="*/ 32281 h 438544"/>
              <a:gd name="connsiteX1" fmla="*/ 0 w 1682893"/>
              <a:gd name="connsiteY1" fmla="*/ 0 h 43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82893" h="438544">
                <a:moveTo>
                  <a:pt x="1682893" y="32281"/>
                </a:moveTo>
                <a:cubicBezTo>
                  <a:pt x="1255941" y="605655"/>
                  <a:pt x="354853" y="551373"/>
                  <a:pt x="0" y="0"/>
                </a:cubicBezTo>
              </a:path>
            </a:pathLst>
          </a:custGeom>
          <a:noFill/>
          <a:ln w="38100" cap="flat" cmpd="sng" algn="ctr">
            <a:solidFill>
              <a:srgbClr val="DA19B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53" tIns="41476" rIns="82953" bIns="41476" numCol="1" rtlCol="0" anchor="t" anchorCtr="0" compatLnSpc="1">
            <a:prstTxWarp prst="textNoShape">
              <a:avLst/>
            </a:prstTxWarp>
          </a:bodyPr>
          <a:lstStyle/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633">
              <a:latin typeface="Arial" charset="0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FA14052-A746-611D-23F7-2FDCA6694EC8}"/>
              </a:ext>
            </a:extLst>
          </p:cNvPr>
          <p:cNvCxnSpPr>
            <a:endCxn id="45" idx="0"/>
          </p:cNvCxnSpPr>
          <p:nvPr/>
        </p:nvCxnSpPr>
        <p:spPr bwMode="auto">
          <a:xfrm>
            <a:off x="3091080" y="4468422"/>
            <a:ext cx="345505" cy="5769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DA19B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7E73587-F79B-AFA9-DBAC-E43A69E30BAF}"/>
              </a:ext>
            </a:extLst>
          </p:cNvPr>
          <p:cNvCxnSpPr>
            <a:stCxn id="41" idx="1"/>
            <a:endCxn id="45" idx="1"/>
          </p:cNvCxnSpPr>
          <p:nvPr/>
        </p:nvCxnSpPr>
        <p:spPr bwMode="auto">
          <a:xfrm flipV="1">
            <a:off x="3093136" y="6000881"/>
            <a:ext cx="314164" cy="4938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DA19B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6917FAEE-76B6-A000-9CE9-4D1CC9492035}"/>
              </a:ext>
            </a:extLst>
          </p:cNvPr>
          <p:cNvSpPr/>
          <p:nvPr/>
        </p:nvSpPr>
        <p:spPr bwMode="auto">
          <a:xfrm>
            <a:off x="1797568" y="1320554"/>
            <a:ext cx="5063183" cy="312730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53" tIns="41476" rIns="82953" bIns="41476" numCol="1" rtlCol="0" anchor="t" anchorCtr="0" compatLnSpc="1">
            <a:prstTxWarp prst="textNoShape">
              <a:avLst/>
            </a:prstTxWarp>
          </a:bodyPr>
          <a:lstStyle/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633">
              <a:latin typeface="Arial" charset="0"/>
            </a:endParaRPr>
          </a:p>
        </p:txBody>
      </p:sp>
      <p:pic>
        <p:nvPicPr>
          <p:cNvPr id="60420" name="Picture 4" descr="Eine lange Röhre verläuft in einem unterirdischen Tunnel">
            <a:extLst>
              <a:ext uri="{FF2B5EF4-FFF2-40B4-BE49-F238E27FC236}">
                <a16:creationId xmlns:a16="http://schemas.microsoft.com/office/drawing/2014/main" id="{12AE390D-CF4A-F766-372F-0B3885118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701" y="1320554"/>
            <a:ext cx="5055263" cy="284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7 2">
            <a:extLst>
              <a:ext uri="{FF2B5EF4-FFF2-40B4-BE49-F238E27FC236}">
                <a16:creationId xmlns:a16="http://schemas.microsoft.com/office/drawing/2014/main" id="{F4FFD25F-B7D8-E44E-403B-DC844AA88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9691" y="4218336"/>
            <a:ext cx="4496225" cy="228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7000"/>
              </a:lnSpc>
              <a:spcAft>
                <a:spcPts val="43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2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8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Helvetica Neue" charset="0"/>
                <a:ea typeface="Arial Unicode MS" charset="0"/>
                <a:cs typeface="Arial Unicode MS" charset="0"/>
              </a:defRPr>
            </a:lvl9pPr>
          </a:lstStyle>
          <a:p>
            <a:pPr eaLnBrk="1">
              <a:lnSpc>
                <a:spcPct val="100000"/>
              </a:lnSpc>
              <a:buSzPct val="45000"/>
            </a:pPr>
            <a:r>
              <a:rPr lang="de-DE" sz="1452" b="1" dirty="0">
                <a:latin typeface="Apple SD Gothic Neo" panose="02000300000000000000" pitchFamily="2" charset="-127"/>
                <a:ea typeface="Apple SD Gothic Neo" panose="02000300000000000000" pitchFamily="2" charset="-127"/>
              </a:rPr>
              <a:t>Large-Hadron</a:t>
            </a:r>
            <a:r>
              <a:rPr lang="de-DE" sz="1089" b="1" dirty="0">
                <a:latin typeface="Apple SD Gothic Neo" panose="02000300000000000000" pitchFamily="2" charset="-127"/>
                <a:ea typeface="Apple SD Gothic Neo" panose="02000300000000000000" pitchFamily="2" charset="-127"/>
              </a:rPr>
              <a:t> </a:t>
            </a:r>
            <a:r>
              <a:rPr lang="de-DE" sz="1452" b="1" dirty="0">
                <a:latin typeface="Apple SD Gothic Neo" panose="02000300000000000000" pitchFamily="2" charset="-127"/>
                <a:ea typeface="Apple SD Gothic Neo" panose="02000300000000000000" pitchFamily="2" charset="-127"/>
              </a:rPr>
              <a:t>Collider (LHC) </a:t>
            </a:r>
            <a:r>
              <a:rPr lang="en-US" sz="1089" dirty="0">
                <a:solidFill>
                  <a:schemeClr val="tx1">
                    <a:lumMod val="50000"/>
                    <a:lumOff val="50000"/>
                  </a:schemeClr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</a:rPr>
              <a:t>© N. S. J. Hertzog, CERN</a:t>
            </a:r>
            <a:endParaRPr lang="de-DE" sz="1452" dirty="0">
              <a:solidFill>
                <a:schemeClr val="tx1">
                  <a:lumMod val="50000"/>
                  <a:lumOff val="50000"/>
                </a:schemeClr>
              </a:solidFill>
              <a:latin typeface="Apple SD Gothic Neo" panose="02000300000000000000" pitchFamily="2" charset="-127"/>
              <a:ea typeface="Apple SD Gothic Neo" panose="02000300000000000000" pitchFamily="2" charset="-127"/>
              <a:cs typeface="Arial" panose="020B0604020202020204" pitchFamily="34" charset="0"/>
            </a:endParaRPr>
          </a:p>
        </p:txBody>
      </p:sp>
      <p:sp>
        <p:nvSpPr>
          <p:cNvPr id="17" name="Rectangle 5 4">
            <a:extLst>
              <a:ext uri="{FF2B5EF4-FFF2-40B4-BE49-F238E27FC236}">
                <a16:creationId xmlns:a16="http://schemas.microsoft.com/office/drawing/2014/main" id="{3BA98ACA-3246-D9CE-E2E1-7C62E2DCE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1992" y="6070708"/>
            <a:ext cx="1765733" cy="75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438"/>
              </a:spcAft>
              <a:buClr>
                <a:srgbClr val="000000"/>
              </a:buClr>
              <a:buSzPct val="100000"/>
              <a:buFont typeface="Times New Roman" charset="0"/>
              <a:defRPr sz="2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13.6 Gyr</a:t>
            </a:r>
          </a:p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3 K</a:t>
            </a:r>
          </a:p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5x10   </a:t>
            </a:r>
            <a:r>
              <a:rPr lang="de-DE" sz="1452" dirty="0" err="1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ly</a:t>
            </a:r>
            <a:endParaRPr lang="de-DE" sz="1452" dirty="0"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endParaRPr lang="de-DE" sz="1452" b="1" dirty="0"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8854C36-84D4-DDC3-7931-85ED88F41F34}"/>
              </a:ext>
            </a:extLst>
          </p:cNvPr>
          <p:cNvGrpSpPr/>
          <p:nvPr/>
        </p:nvGrpSpPr>
        <p:grpSpPr>
          <a:xfrm>
            <a:off x="9100695" y="6038452"/>
            <a:ext cx="228609" cy="506236"/>
            <a:chOff x="5760392" y="1421606"/>
            <a:chExt cx="251999" cy="558031"/>
          </a:xfrm>
        </p:grpSpPr>
        <p:pic>
          <p:nvPicPr>
            <p:cNvPr id="19" name="Picture 4 2" descr="Uhr Kostenlos Symbol von Zwicon">
              <a:extLst>
                <a:ext uri="{FF2B5EF4-FFF2-40B4-BE49-F238E27FC236}">
                  <a16:creationId xmlns:a16="http://schemas.microsoft.com/office/drawing/2014/main" id="{78B05965-CFAB-2B0C-739C-8C10BC8FE6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392" y="1421606"/>
              <a:ext cx="251999" cy="251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0 2" descr="Thermometer Kostenlos Symbol von Interface Iconset">
              <a:extLst>
                <a:ext uri="{FF2B5EF4-FFF2-40B4-BE49-F238E27FC236}">
                  <a16:creationId xmlns:a16="http://schemas.microsoft.com/office/drawing/2014/main" id="{C0C0FE6D-C505-2091-FB4C-A86B5D7472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392" y="1727638"/>
              <a:ext cx="251999" cy="251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6" name="Picture 2 2" descr="Length Icons - Free SVG &amp; PNG Length Images - Noun Project">
            <a:extLst>
              <a:ext uri="{FF2B5EF4-FFF2-40B4-BE49-F238E27FC236}">
                <a16:creationId xmlns:a16="http://schemas.microsoft.com/office/drawing/2014/main" id="{3507A761-C270-B5E4-17A7-4B9574296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27161" flipH="1">
            <a:off x="9102319" y="6565746"/>
            <a:ext cx="223878" cy="22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5 5">
            <a:extLst>
              <a:ext uri="{FF2B5EF4-FFF2-40B4-BE49-F238E27FC236}">
                <a16:creationId xmlns:a16="http://schemas.microsoft.com/office/drawing/2014/main" id="{8EA8FE23-84E5-8B9F-1134-5A0374FC7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5472" y="6070708"/>
            <a:ext cx="2221028" cy="75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438"/>
              </a:spcAft>
              <a:buClr>
                <a:srgbClr val="000000"/>
              </a:buClr>
              <a:buSzPct val="100000"/>
              <a:buFont typeface="Times New Roman" charset="0"/>
              <a:defRPr sz="2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300-500 </a:t>
            </a:r>
            <a:r>
              <a:rPr lang="de-DE" sz="1452" dirty="0" err="1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Myr</a:t>
            </a:r>
            <a:endParaRPr lang="de-DE" sz="1452" dirty="0"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30 K</a:t>
            </a:r>
          </a:p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3x10  </a:t>
            </a:r>
            <a:r>
              <a:rPr lang="de-DE" sz="1452" dirty="0" err="1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ly</a:t>
            </a:r>
            <a:endParaRPr lang="de-DE" sz="1452" dirty="0"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71C9304-DC60-90E3-16E4-8EE25151BAAC}"/>
              </a:ext>
            </a:extLst>
          </p:cNvPr>
          <p:cNvGrpSpPr/>
          <p:nvPr/>
        </p:nvGrpSpPr>
        <p:grpSpPr>
          <a:xfrm>
            <a:off x="7044175" y="6038452"/>
            <a:ext cx="228609" cy="506236"/>
            <a:chOff x="5760392" y="1421606"/>
            <a:chExt cx="251999" cy="558031"/>
          </a:xfrm>
        </p:grpSpPr>
        <p:pic>
          <p:nvPicPr>
            <p:cNvPr id="48" name="Picture 4 3" descr="Uhr Kostenlos Symbol von Zwicon">
              <a:extLst>
                <a:ext uri="{FF2B5EF4-FFF2-40B4-BE49-F238E27FC236}">
                  <a16:creationId xmlns:a16="http://schemas.microsoft.com/office/drawing/2014/main" id="{13053CF5-64FC-F486-28F5-D91ECBD34C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392" y="1421606"/>
              <a:ext cx="251999" cy="251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10 3" descr="Thermometer Kostenlos Symbol von Interface Iconset">
              <a:extLst>
                <a:ext uri="{FF2B5EF4-FFF2-40B4-BE49-F238E27FC236}">
                  <a16:creationId xmlns:a16="http://schemas.microsoft.com/office/drawing/2014/main" id="{D0449FB3-3A82-B489-A214-18846F6D3F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392" y="1727638"/>
              <a:ext cx="251999" cy="251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3" name="Picture 2 3" descr="Length Icons - Free SVG &amp; PNG Length Images - Noun Project">
            <a:extLst>
              <a:ext uri="{FF2B5EF4-FFF2-40B4-BE49-F238E27FC236}">
                <a16:creationId xmlns:a16="http://schemas.microsoft.com/office/drawing/2014/main" id="{5F9CA90A-3D3B-8DC6-2B74-6A99C5180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27161" flipH="1">
            <a:off x="7046180" y="6565746"/>
            <a:ext cx="223878" cy="22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ectangle 5 6">
            <a:extLst>
              <a:ext uri="{FF2B5EF4-FFF2-40B4-BE49-F238E27FC236}">
                <a16:creationId xmlns:a16="http://schemas.microsoft.com/office/drawing/2014/main" id="{03F904AB-7092-1726-BE92-8484035BF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3179" y="6070708"/>
            <a:ext cx="1306487" cy="75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438"/>
              </a:spcAft>
              <a:buClr>
                <a:srgbClr val="000000"/>
              </a:buClr>
              <a:buSzPct val="100000"/>
              <a:buFont typeface="Times New Roman" charset="0"/>
              <a:defRPr sz="2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4x10  </a:t>
            </a:r>
            <a:r>
              <a:rPr lang="de-DE" sz="1452" dirty="0" err="1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yr</a:t>
            </a:r>
            <a:endParaRPr lang="de-DE" sz="1452" dirty="0"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3000 K</a:t>
            </a:r>
          </a:p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3x10  </a:t>
            </a:r>
            <a:r>
              <a:rPr lang="de-DE" sz="1452" dirty="0" err="1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ly</a:t>
            </a:r>
            <a:endParaRPr lang="de-DE" sz="1452" dirty="0"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endParaRPr lang="de-DE" sz="1452" dirty="0"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13FC604-9676-9FE2-8191-A75DF9E2B5EA}"/>
              </a:ext>
            </a:extLst>
          </p:cNvPr>
          <p:cNvGrpSpPr/>
          <p:nvPr/>
        </p:nvGrpSpPr>
        <p:grpSpPr>
          <a:xfrm>
            <a:off x="5311882" y="6038452"/>
            <a:ext cx="228609" cy="506236"/>
            <a:chOff x="5760392" y="1421606"/>
            <a:chExt cx="251999" cy="558031"/>
          </a:xfrm>
        </p:grpSpPr>
        <p:pic>
          <p:nvPicPr>
            <p:cNvPr id="57" name="Picture 4 4" descr="Uhr Kostenlos Symbol von Zwicon">
              <a:extLst>
                <a:ext uri="{FF2B5EF4-FFF2-40B4-BE49-F238E27FC236}">
                  <a16:creationId xmlns:a16="http://schemas.microsoft.com/office/drawing/2014/main" id="{8CBE94CD-7C9A-CA18-554E-178EBB65C0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392" y="1421606"/>
              <a:ext cx="251999" cy="251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10 4" descr="Thermometer Kostenlos Symbol von Interface Iconset">
              <a:extLst>
                <a:ext uri="{FF2B5EF4-FFF2-40B4-BE49-F238E27FC236}">
                  <a16:creationId xmlns:a16="http://schemas.microsoft.com/office/drawing/2014/main" id="{952F49D7-BE7A-A242-0058-DBE2FDBD0C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392" y="1727638"/>
              <a:ext cx="251999" cy="251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2" name="Picture 2 4" descr="Length Icons - Free SVG &amp; PNG Length Images - Noun Project">
            <a:extLst>
              <a:ext uri="{FF2B5EF4-FFF2-40B4-BE49-F238E27FC236}">
                <a16:creationId xmlns:a16="http://schemas.microsoft.com/office/drawing/2014/main" id="{191FDFA5-E3E8-72F8-0533-454F5982A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27161" flipH="1">
            <a:off x="5282423" y="6565746"/>
            <a:ext cx="223878" cy="22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2209" name="Rectangle 5 7">
            <a:extLst>
              <a:ext uri="{FF2B5EF4-FFF2-40B4-BE49-F238E27FC236}">
                <a16:creationId xmlns:a16="http://schemas.microsoft.com/office/drawing/2014/main" id="{8771B7BB-D92C-62D8-8F84-90F615BE9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4746" y="6070708"/>
            <a:ext cx="1435687" cy="75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438"/>
              </a:spcAft>
              <a:buClr>
                <a:srgbClr val="000000"/>
              </a:buClr>
              <a:buSzPct val="100000"/>
              <a:buFont typeface="Times New Roman" charset="0"/>
              <a:defRPr sz="2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b="1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       </a:t>
            </a: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3 min</a:t>
            </a:r>
          </a:p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       10  K</a:t>
            </a:r>
          </a:p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       1 </a:t>
            </a:r>
            <a:r>
              <a:rPr lang="de-DE" sz="1452" dirty="0" err="1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ly</a:t>
            </a:r>
            <a:endParaRPr lang="de-DE" sz="1452" dirty="0"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</p:txBody>
      </p:sp>
      <p:grpSp>
        <p:nvGrpSpPr>
          <p:cNvPr id="222211" name="Group 222210">
            <a:extLst>
              <a:ext uri="{FF2B5EF4-FFF2-40B4-BE49-F238E27FC236}">
                <a16:creationId xmlns:a16="http://schemas.microsoft.com/office/drawing/2014/main" id="{1AA75315-DA29-C6CC-5DA9-7CEFC6A4B62B}"/>
              </a:ext>
            </a:extLst>
          </p:cNvPr>
          <p:cNvGrpSpPr/>
          <p:nvPr/>
        </p:nvGrpSpPr>
        <p:grpSpPr>
          <a:xfrm>
            <a:off x="3940071" y="6038452"/>
            <a:ext cx="228609" cy="506236"/>
            <a:chOff x="5760392" y="1421606"/>
            <a:chExt cx="251999" cy="558031"/>
          </a:xfrm>
        </p:grpSpPr>
        <p:pic>
          <p:nvPicPr>
            <p:cNvPr id="222212" name="Picture 4 5" descr="Uhr Kostenlos Symbol von Zwicon">
              <a:extLst>
                <a:ext uri="{FF2B5EF4-FFF2-40B4-BE49-F238E27FC236}">
                  <a16:creationId xmlns:a16="http://schemas.microsoft.com/office/drawing/2014/main" id="{A50871EE-6BF3-2276-3E31-B545BD6E84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392" y="1421606"/>
              <a:ext cx="251999" cy="251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2213" name="Picture 10 5" descr="Thermometer Kostenlos Symbol von Interface Iconset">
              <a:extLst>
                <a:ext uri="{FF2B5EF4-FFF2-40B4-BE49-F238E27FC236}">
                  <a16:creationId xmlns:a16="http://schemas.microsoft.com/office/drawing/2014/main" id="{B05932FD-F66E-019F-8029-A55AD101D5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392" y="1727638"/>
              <a:ext cx="251999" cy="251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2214" name="Rectangle 222213">
            <a:extLst>
              <a:ext uri="{FF2B5EF4-FFF2-40B4-BE49-F238E27FC236}">
                <a16:creationId xmlns:a16="http://schemas.microsoft.com/office/drawing/2014/main" id="{D33A8373-CE05-40A9-1FA1-9EE422ADA10C}"/>
              </a:ext>
            </a:extLst>
          </p:cNvPr>
          <p:cNvSpPr/>
          <p:nvPr/>
        </p:nvSpPr>
        <p:spPr>
          <a:xfrm>
            <a:off x="4301470" y="6263734"/>
            <a:ext cx="255198" cy="245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98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9</a:t>
            </a:r>
          </a:p>
        </p:txBody>
      </p:sp>
      <p:pic>
        <p:nvPicPr>
          <p:cNvPr id="222215" name="Picture 2 5" descr="Length Icons - Free SVG &amp; PNG Length Images - Noun Project">
            <a:extLst>
              <a:ext uri="{FF2B5EF4-FFF2-40B4-BE49-F238E27FC236}">
                <a16:creationId xmlns:a16="http://schemas.microsoft.com/office/drawing/2014/main" id="{B5DB6041-A28B-9EC7-D970-AF39228E1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27161" flipH="1">
            <a:off x="3942076" y="6565746"/>
            <a:ext cx="223878" cy="22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2216" name="Group 222215">
            <a:extLst>
              <a:ext uri="{FF2B5EF4-FFF2-40B4-BE49-F238E27FC236}">
                <a16:creationId xmlns:a16="http://schemas.microsoft.com/office/drawing/2014/main" id="{BBEA220C-CE6C-F4FB-B0DB-7950F6CFF1DC}"/>
              </a:ext>
            </a:extLst>
          </p:cNvPr>
          <p:cNvGrpSpPr/>
          <p:nvPr/>
        </p:nvGrpSpPr>
        <p:grpSpPr>
          <a:xfrm>
            <a:off x="2241638" y="6038452"/>
            <a:ext cx="228609" cy="506236"/>
            <a:chOff x="5760392" y="1421606"/>
            <a:chExt cx="251999" cy="558031"/>
          </a:xfrm>
        </p:grpSpPr>
        <p:pic>
          <p:nvPicPr>
            <p:cNvPr id="222217" name="Picture 4 6" descr="Uhr Kostenlos Symbol von Zwicon">
              <a:extLst>
                <a:ext uri="{FF2B5EF4-FFF2-40B4-BE49-F238E27FC236}">
                  <a16:creationId xmlns:a16="http://schemas.microsoft.com/office/drawing/2014/main" id="{49B60D3B-036B-BE4C-5CFF-26FACAC1C6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392" y="1421606"/>
              <a:ext cx="251999" cy="251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2218" name="Picture 10 6" descr="Thermometer Kostenlos Symbol von Interface Iconset">
              <a:extLst>
                <a:ext uri="{FF2B5EF4-FFF2-40B4-BE49-F238E27FC236}">
                  <a16:creationId xmlns:a16="http://schemas.microsoft.com/office/drawing/2014/main" id="{625D465F-D1E3-D8C9-E002-CADF6822E3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392" y="1727638"/>
              <a:ext cx="251999" cy="251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2219" name="Rectangle 222218">
            <a:extLst>
              <a:ext uri="{FF2B5EF4-FFF2-40B4-BE49-F238E27FC236}">
                <a16:creationId xmlns:a16="http://schemas.microsoft.com/office/drawing/2014/main" id="{C9749400-A73B-C717-D5CC-D433BDB95547}"/>
              </a:ext>
            </a:extLst>
          </p:cNvPr>
          <p:cNvSpPr/>
          <p:nvPr/>
        </p:nvSpPr>
        <p:spPr>
          <a:xfrm>
            <a:off x="2633583" y="6005384"/>
            <a:ext cx="466794" cy="245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98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-32 </a:t>
            </a:r>
          </a:p>
        </p:txBody>
      </p:sp>
      <p:sp>
        <p:nvSpPr>
          <p:cNvPr id="222220" name="Rectangle 5 8">
            <a:extLst>
              <a:ext uri="{FF2B5EF4-FFF2-40B4-BE49-F238E27FC236}">
                <a16:creationId xmlns:a16="http://schemas.microsoft.com/office/drawing/2014/main" id="{017A86F2-15C5-BD50-711C-CADE58643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9630" y="6070708"/>
            <a:ext cx="1306487" cy="75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438"/>
              </a:spcAft>
              <a:buClr>
                <a:srgbClr val="000000"/>
              </a:buClr>
              <a:buSzPct val="100000"/>
              <a:buFont typeface="Times New Roman" charset="0"/>
              <a:defRPr sz="2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10     s</a:t>
            </a:r>
          </a:p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10    K </a:t>
            </a:r>
          </a:p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0.01 </a:t>
            </a:r>
            <a:r>
              <a:rPr lang="de-DE" sz="1452" dirty="0" err="1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ly</a:t>
            </a:r>
            <a:endParaRPr lang="de-DE" sz="1452" dirty="0"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</p:txBody>
      </p:sp>
      <p:sp>
        <p:nvSpPr>
          <p:cNvPr id="222221" name="Rectangle 222220">
            <a:extLst>
              <a:ext uri="{FF2B5EF4-FFF2-40B4-BE49-F238E27FC236}">
                <a16:creationId xmlns:a16="http://schemas.microsoft.com/office/drawing/2014/main" id="{AF40493D-9174-C258-7569-7D623A82EDE9}"/>
              </a:ext>
            </a:extLst>
          </p:cNvPr>
          <p:cNvSpPr/>
          <p:nvPr/>
        </p:nvSpPr>
        <p:spPr>
          <a:xfrm>
            <a:off x="2633584" y="6271345"/>
            <a:ext cx="325730" cy="245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98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27</a:t>
            </a:r>
          </a:p>
        </p:txBody>
      </p:sp>
      <p:pic>
        <p:nvPicPr>
          <p:cNvPr id="222222" name="Picture 2 6" descr="Length Icons - Free SVG &amp; PNG Length Images - Noun Project">
            <a:extLst>
              <a:ext uri="{FF2B5EF4-FFF2-40B4-BE49-F238E27FC236}">
                <a16:creationId xmlns:a16="http://schemas.microsoft.com/office/drawing/2014/main" id="{42CE884B-C6F2-5530-0EB4-1C9224F3A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27161" flipH="1">
            <a:off x="2212178" y="6565746"/>
            <a:ext cx="223878" cy="22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2223" name="Rectangle 222222">
            <a:extLst>
              <a:ext uri="{FF2B5EF4-FFF2-40B4-BE49-F238E27FC236}">
                <a16:creationId xmlns:a16="http://schemas.microsoft.com/office/drawing/2014/main" id="{133AEDD8-097C-9C5F-E417-D712B435BF11}"/>
              </a:ext>
            </a:extLst>
          </p:cNvPr>
          <p:cNvSpPr/>
          <p:nvPr/>
        </p:nvSpPr>
        <p:spPr>
          <a:xfrm>
            <a:off x="5832497" y="6523214"/>
            <a:ext cx="325730" cy="245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98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 7</a:t>
            </a:r>
          </a:p>
        </p:txBody>
      </p:sp>
      <p:sp>
        <p:nvSpPr>
          <p:cNvPr id="222224" name="Rectangle 222223">
            <a:extLst>
              <a:ext uri="{FF2B5EF4-FFF2-40B4-BE49-F238E27FC236}">
                <a16:creationId xmlns:a16="http://schemas.microsoft.com/office/drawing/2014/main" id="{18DA6C23-9E0F-5668-9B8E-F18EE448DEEB}"/>
              </a:ext>
            </a:extLst>
          </p:cNvPr>
          <p:cNvSpPr/>
          <p:nvPr/>
        </p:nvSpPr>
        <p:spPr>
          <a:xfrm>
            <a:off x="5834702" y="6000620"/>
            <a:ext cx="325730" cy="245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98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 5</a:t>
            </a:r>
          </a:p>
        </p:txBody>
      </p:sp>
      <p:sp>
        <p:nvSpPr>
          <p:cNvPr id="222225" name="Rectangle 222224">
            <a:extLst>
              <a:ext uri="{FF2B5EF4-FFF2-40B4-BE49-F238E27FC236}">
                <a16:creationId xmlns:a16="http://schemas.microsoft.com/office/drawing/2014/main" id="{135A3DF3-49F8-1DC6-4354-5DF5F54D1FEB}"/>
              </a:ext>
            </a:extLst>
          </p:cNvPr>
          <p:cNvSpPr/>
          <p:nvPr/>
        </p:nvSpPr>
        <p:spPr>
          <a:xfrm>
            <a:off x="9593678" y="6523214"/>
            <a:ext cx="396262" cy="245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98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 10</a:t>
            </a:r>
          </a:p>
        </p:txBody>
      </p:sp>
      <p:sp>
        <p:nvSpPr>
          <p:cNvPr id="222226" name="Rectangle 222225">
            <a:extLst>
              <a:ext uri="{FF2B5EF4-FFF2-40B4-BE49-F238E27FC236}">
                <a16:creationId xmlns:a16="http://schemas.microsoft.com/office/drawing/2014/main" id="{128F415E-04E9-A98C-32D2-CCD31BF0B784}"/>
              </a:ext>
            </a:extLst>
          </p:cNvPr>
          <p:cNvSpPr/>
          <p:nvPr/>
        </p:nvSpPr>
        <p:spPr>
          <a:xfrm>
            <a:off x="7598460" y="6523214"/>
            <a:ext cx="255198" cy="245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98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E82102-9C5D-9046-237E-43FFF37EC046}"/>
              </a:ext>
            </a:extLst>
          </p:cNvPr>
          <p:cNvSpPr txBox="1"/>
          <p:nvPr/>
        </p:nvSpPr>
        <p:spPr>
          <a:xfrm>
            <a:off x="7008091" y="3604812"/>
            <a:ext cx="3893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this physics is tested in particle accelerators</a:t>
            </a:r>
          </a:p>
        </p:txBody>
      </p:sp>
      <p:sp>
        <p:nvSpPr>
          <p:cNvPr id="10" name="Title 14">
            <a:extLst>
              <a:ext uri="{FF2B5EF4-FFF2-40B4-BE49-F238E27FC236}">
                <a16:creationId xmlns:a16="http://schemas.microsoft.com/office/drawing/2014/main" id="{F2EFA793-5F79-22A2-200B-A7194A6A583A}"/>
              </a:ext>
            </a:extLst>
          </p:cNvPr>
          <p:cNvSpPr txBox="1">
            <a:spLocks/>
          </p:cNvSpPr>
          <p:nvPr/>
        </p:nvSpPr>
        <p:spPr>
          <a:xfrm rot="16200000">
            <a:off x="1199052" y="5008073"/>
            <a:ext cx="923453" cy="405615"/>
          </a:xfrm>
          <a:prstGeom prst="rect">
            <a:avLst/>
          </a:prstGeom>
        </p:spPr>
        <p:txBody>
          <a:bodyPr vert="horz" lIns="82953" tIns="41476" rIns="82953" bIns="41476" rtlCol="0" anchor="ctr">
            <a:normAutofit fontScale="92500"/>
          </a:bodyPr>
          <a:lstStyle>
            <a:lvl1pPr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kern="1200">
                <a:solidFill>
                  <a:srgbClr val="808080"/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  <a:cs typeface="+mj-cs"/>
              </a:defRPr>
            </a:lvl1pPr>
            <a:lvl2pPr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>
                <a:solidFill>
                  <a:srgbClr val="808080"/>
                </a:solidFill>
                <a:latin typeface="Helvetica Neue" charset="0"/>
                <a:ea typeface="Arial Unicode MS" charset="0"/>
                <a:cs typeface="Arial Unicode MS" charset="0"/>
              </a:defRPr>
            </a:lvl2pPr>
            <a:lvl3pPr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>
                <a:solidFill>
                  <a:srgbClr val="808080"/>
                </a:solidFill>
                <a:latin typeface="Helvetica Neue" charset="0"/>
                <a:ea typeface="Arial Unicode MS" charset="0"/>
                <a:cs typeface="Arial Unicode MS" charset="0"/>
              </a:defRPr>
            </a:lvl3pPr>
            <a:lvl4pPr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>
                <a:solidFill>
                  <a:srgbClr val="808080"/>
                </a:solidFill>
                <a:latin typeface="Helvetica Neue" charset="0"/>
                <a:ea typeface="Arial Unicode MS" charset="0"/>
                <a:cs typeface="Arial Unicode MS" charset="0"/>
              </a:defRPr>
            </a:lvl4pPr>
            <a:lvl5pPr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>
                <a:solidFill>
                  <a:srgbClr val="808080"/>
                </a:solidFill>
                <a:latin typeface="Helvetica Neue" charset="0"/>
                <a:ea typeface="Arial Unicode MS" charset="0"/>
                <a:cs typeface="Arial Unicode MS" charset="0"/>
              </a:defRPr>
            </a:lvl5pPr>
            <a:lvl6pPr marL="2514600" indent="-228600" algn="l" defTabSz="449263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>
                <a:solidFill>
                  <a:srgbClr val="808080"/>
                </a:solidFill>
                <a:latin typeface="Helvetica Neue" charset="0"/>
                <a:ea typeface="Arial Unicode MS" charset="0"/>
                <a:cs typeface="Arial Unicode MS" charset="0"/>
              </a:defRPr>
            </a:lvl6pPr>
            <a:lvl7pPr marL="2971800" indent="-228600" algn="l" defTabSz="449263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>
                <a:solidFill>
                  <a:srgbClr val="808080"/>
                </a:solidFill>
                <a:latin typeface="Helvetica Neue" charset="0"/>
                <a:ea typeface="Arial Unicode MS" charset="0"/>
                <a:cs typeface="Arial Unicode MS" charset="0"/>
              </a:defRPr>
            </a:lvl7pPr>
            <a:lvl8pPr marL="3429000" indent="-228600" algn="l" defTabSz="449263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>
                <a:solidFill>
                  <a:srgbClr val="808080"/>
                </a:solidFill>
                <a:latin typeface="Helvetica Neue" charset="0"/>
                <a:ea typeface="Arial Unicode MS" charset="0"/>
                <a:cs typeface="Arial Unicode MS" charset="0"/>
              </a:defRPr>
            </a:lvl8pPr>
            <a:lvl9pPr marL="3886200" indent="-228600" algn="l" defTabSz="449263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>
                <a:solidFill>
                  <a:srgbClr val="808080"/>
                </a:solidFill>
                <a:latin typeface="Helvetica Neue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Big Bang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B86481E0-C9C9-93EA-732A-169280E3D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astroparticle</a:t>
            </a:r>
            <a:r>
              <a:rPr lang="en-US" dirty="0"/>
              <a:t> physics</a:t>
            </a:r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8A5D91D8-3634-08DF-42A5-8DD626473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/>
          <a:lstStyle/>
          <a:p>
            <a:fld id="{7E4D8434-57DD-2346-A598-2DE3D8C195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988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A3C4F-6B12-3DA2-9CD9-C0481BBD9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ransparent Fog-Bilder: Stock-Fotos &amp; -Videos. | Adobe Stock">
            <a:extLst>
              <a:ext uri="{FF2B5EF4-FFF2-40B4-BE49-F238E27FC236}">
                <a16:creationId xmlns:a16="http://schemas.microsoft.com/office/drawing/2014/main" id="{CEDA69C3-D96E-7C4D-8859-BBDD99F0F4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2" r="3057"/>
          <a:stretch>
            <a:fillRect/>
          </a:stretch>
        </p:blipFill>
        <p:spPr bwMode="auto">
          <a:xfrm>
            <a:off x="872284" y="1383831"/>
            <a:ext cx="3684384" cy="175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02764FB1-1499-213C-E1F0-E0A407927A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9" t="24666" r="-1" b="52458"/>
          <a:stretch/>
        </p:blipFill>
        <p:spPr bwMode="auto">
          <a:xfrm>
            <a:off x="1802571" y="4408866"/>
            <a:ext cx="8865910" cy="166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3112367-DAC3-0D86-C3F3-6D7DBCDC6C34}"/>
              </a:ext>
            </a:extLst>
          </p:cNvPr>
          <p:cNvSpPr/>
          <p:nvPr/>
        </p:nvSpPr>
        <p:spPr bwMode="auto">
          <a:xfrm>
            <a:off x="1804567" y="4353088"/>
            <a:ext cx="2966999" cy="1894406"/>
          </a:xfrm>
          <a:prstGeom prst="roundRect">
            <a:avLst>
              <a:gd name="adj" fmla="val 6625"/>
            </a:avLst>
          </a:prstGeom>
          <a:solidFill>
            <a:schemeClr val="bg1">
              <a:alpha val="86000"/>
            </a:schemeClr>
          </a:solidFill>
          <a:ln w="349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53" tIns="41476" rIns="82953" bIns="41476" numCol="1" rtlCol="0" anchor="t" anchorCtr="0" compatLnSpc="1">
            <a:prstTxWarp prst="textNoShape">
              <a:avLst/>
            </a:prstTxWarp>
          </a:bodyPr>
          <a:lstStyle/>
          <a:p>
            <a:pPr defTabSz="407519">
              <a:lnSpc>
                <a:spcPct val="93000"/>
              </a:lnSpc>
              <a:buClr>
                <a:srgbClr val="000000"/>
              </a:buClr>
              <a:buSzPct val="100000"/>
            </a:pPr>
            <a:endParaRPr lang="de-DE" sz="1633" dirty="0"/>
          </a:p>
        </p:txBody>
      </p:sp>
      <p:sp>
        <p:nvSpPr>
          <p:cNvPr id="222288" name="Chord 222287">
            <a:extLst>
              <a:ext uri="{FF2B5EF4-FFF2-40B4-BE49-F238E27FC236}">
                <a16:creationId xmlns:a16="http://schemas.microsoft.com/office/drawing/2014/main" id="{0F8AFC8E-0463-B57B-C645-F48BA550B988}"/>
              </a:ext>
            </a:extLst>
          </p:cNvPr>
          <p:cNvSpPr/>
          <p:nvPr/>
        </p:nvSpPr>
        <p:spPr bwMode="auto">
          <a:xfrm rot="14285200">
            <a:off x="3901922" y="4350790"/>
            <a:ext cx="1773498" cy="1773498"/>
          </a:xfrm>
          <a:prstGeom prst="chord">
            <a:avLst>
              <a:gd name="adj1" fmla="val 1827124"/>
              <a:gd name="adj2" fmla="val 12814340"/>
            </a:avLst>
          </a:prstGeom>
          <a:solidFill>
            <a:srgbClr val="FFFFFF">
              <a:alpha val="8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53" tIns="41476" rIns="82953" bIns="41476" numCol="1" rtlCol="0" anchor="t" anchorCtr="0" compatLnSpc="1">
            <a:prstTxWarp prst="textNoShape">
              <a:avLst/>
            </a:prstTxWarp>
          </a:bodyPr>
          <a:lstStyle/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de-DE" sz="1633">
              <a:latin typeface="Arial" charset="0"/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C74074F4-249F-E7EC-48DC-DC7D923EBD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57746" y="3586167"/>
            <a:ext cx="276509" cy="27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53" tIns="41476" rIns="82953" bIns="41476" numCol="1" anchor="t" anchorCtr="0" compatLnSpc="1">
            <a:prstTxWarp prst="textNoShape">
              <a:avLst/>
            </a:prstTxWarp>
          </a:bodyPr>
          <a:lstStyle/>
          <a:p>
            <a:endParaRPr lang="en-US" sz="1633"/>
          </a:p>
        </p:txBody>
      </p:sp>
      <p:sp>
        <p:nvSpPr>
          <p:cNvPr id="16" name="AutoShape 4">
            <a:extLst>
              <a:ext uri="{FF2B5EF4-FFF2-40B4-BE49-F238E27FC236}">
                <a16:creationId xmlns:a16="http://schemas.microsoft.com/office/drawing/2014/main" id="{11963558-0537-6A57-C901-F9B71E579A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1" y="3724422"/>
            <a:ext cx="276509" cy="27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53" tIns="41476" rIns="82953" bIns="41476" numCol="1" anchor="t" anchorCtr="0" compatLnSpc="1">
            <a:prstTxWarp prst="textNoShape">
              <a:avLst/>
            </a:prstTxWarp>
          </a:bodyPr>
          <a:lstStyle/>
          <a:p>
            <a:endParaRPr lang="en-US" sz="1633"/>
          </a:p>
        </p:txBody>
      </p:sp>
      <p:sp>
        <p:nvSpPr>
          <p:cNvPr id="50" name="Rectangle 5 4">
            <a:extLst>
              <a:ext uri="{FF2B5EF4-FFF2-40B4-BE49-F238E27FC236}">
                <a16:creationId xmlns:a16="http://schemas.microsoft.com/office/drawing/2014/main" id="{3D9E73E3-BBB0-8657-395E-F1AD3A0BE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1992" y="6070708"/>
            <a:ext cx="1765733" cy="75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438"/>
              </a:spcAft>
              <a:buClr>
                <a:srgbClr val="000000"/>
              </a:buClr>
              <a:buSzPct val="100000"/>
              <a:buFont typeface="Times New Roman" charset="0"/>
              <a:defRPr sz="2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13.6 Gyr</a:t>
            </a:r>
          </a:p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3 K</a:t>
            </a:r>
          </a:p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5x10   </a:t>
            </a:r>
            <a:r>
              <a:rPr lang="de-DE" sz="1452" dirty="0" err="1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ly</a:t>
            </a:r>
            <a:endParaRPr lang="de-DE" sz="1452" dirty="0"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endParaRPr lang="de-DE" sz="1452" b="1" dirty="0"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C03C5AA-785B-8815-11E1-773400C15155}"/>
              </a:ext>
            </a:extLst>
          </p:cNvPr>
          <p:cNvGrpSpPr/>
          <p:nvPr/>
        </p:nvGrpSpPr>
        <p:grpSpPr>
          <a:xfrm>
            <a:off x="9100695" y="6038452"/>
            <a:ext cx="228609" cy="506236"/>
            <a:chOff x="5760392" y="1421606"/>
            <a:chExt cx="251999" cy="558031"/>
          </a:xfrm>
        </p:grpSpPr>
        <p:pic>
          <p:nvPicPr>
            <p:cNvPr id="52" name="Picture 4 2" descr="Uhr Kostenlos Symbol von Zwicon">
              <a:extLst>
                <a:ext uri="{FF2B5EF4-FFF2-40B4-BE49-F238E27FC236}">
                  <a16:creationId xmlns:a16="http://schemas.microsoft.com/office/drawing/2014/main" id="{C8AEAACF-EF98-70CB-CA9E-F3D2D86C45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392" y="1421606"/>
              <a:ext cx="251999" cy="251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10 2" descr="Thermometer Kostenlos Symbol von Interface Iconset">
              <a:extLst>
                <a:ext uri="{FF2B5EF4-FFF2-40B4-BE49-F238E27FC236}">
                  <a16:creationId xmlns:a16="http://schemas.microsoft.com/office/drawing/2014/main" id="{48E0B3C0-62AD-2800-8850-83E40633AB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392" y="1727638"/>
              <a:ext cx="251999" cy="251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4" name="Picture 2 2" descr="Length Icons - Free SVG &amp; PNG Length Images - Noun Project">
            <a:extLst>
              <a:ext uri="{FF2B5EF4-FFF2-40B4-BE49-F238E27FC236}">
                <a16:creationId xmlns:a16="http://schemas.microsoft.com/office/drawing/2014/main" id="{BEDF92D3-8575-DD4D-04E5-C8205390F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27161" flipH="1">
            <a:off x="9102319" y="6565746"/>
            <a:ext cx="223878" cy="22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ectangle 5 5">
            <a:extLst>
              <a:ext uri="{FF2B5EF4-FFF2-40B4-BE49-F238E27FC236}">
                <a16:creationId xmlns:a16="http://schemas.microsoft.com/office/drawing/2014/main" id="{91A667ED-7FF1-F2B3-CBD5-445F36B85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5472" y="6070708"/>
            <a:ext cx="2221028" cy="75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438"/>
              </a:spcAft>
              <a:buClr>
                <a:srgbClr val="000000"/>
              </a:buClr>
              <a:buSzPct val="100000"/>
              <a:buFont typeface="Times New Roman" charset="0"/>
              <a:defRPr sz="2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300-500 </a:t>
            </a:r>
            <a:r>
              <a:rPr lang="de-DE" sz="1452" dirty="0" err="1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Myr</a:t>
            </a:r>
            <a:endParaRPr lang="de-DE" sz="1452" dirty="0"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30 K</a:t>
            </a:r>
          </a:p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3x10  </a:t>
            </a:r>
            <a:r>
              <a:rPr lang="de-DE" sz="1452" dirty="0" err="1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ly</a:t>
            </a:r>
            <a:endParaRPr lang="de-DE" sz="1452" dirty="0"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0ED3408-780A-78F1-D129-E2DEE6281D34}"/>
              </a:ext>
            </a:extLst>
          </p:cNvPr>
          <p:cNvGrpSpPr/>
          <p:nvPr/>
        </p:nvGrpSpPr>
        <p:grpSpPr>
          <a:xfrm>
            <a:off x="7044175" y="6038452"/>
            <a:ext cx="228609" cy="506236"/>
            <a:chOff x="5760392" y="1421606"/>
            <a:chExt cx="251999" cy="558031"/>
          </a:xfrm>
        </p:grpSpPr>
        <p:pic>
          <p:nvPicPr>
            <p:cNvPr id="57" name="Picture 4 3" descr="Uhr Kostenlos Symbol von Zwicon">
              <a:extLst>
                <a:ext uri="{FF2B5EF4-FFF2-40B4-BE49-F238E27FC236}">
                  <a16:creationId xmlns:a16="http://schemas.microsoft.com/office/drawing/2014/main" id="{00377DDE-4C47-8237-7707-24AAA07A36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392" y="1421606"/>
              <a:ext cx="251999" cy="251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10 3" descr="Thermometer Kostenlos Symbol von Interface Iconset">
              <a:extLst>
                <a:ext uri="{FF2B5EF4-FFF2-40B4-BE49-F238E27FC236}">
                  <a16:creationId xmlns:a16="http://schemas.microsoft.com/office/drawing/2014/main" id="{76FFD536-ABA1-73D9-9373-67800C2DEF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392" y="1727638"/>
              <a:ext cx="251999" cy="251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9" name="Picture 2 3" descr="Length Icons - Free SVG &amp; PNG Length Images - Noun Project">
            <a:extLst>
              <a:ext uri="{FF2B5EF4-FFF2-40B4-BE49-F238E27FC236}">
                <a16:creationId xmlns:a16="http://schemas.microsoft.com/office/drawing/2014/main" id="{3DCFD0F1-5B6E-091C-93B3-BF5DB0F38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27161" flipH="1">
            <a:off x="7046180" y="6565746"/>
            <a:ext cx="223878" cy="22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Rectangle 5 6">
            <a:extLst>
              <a:ext uri="{FF2B5EF4-FFF2-40B4-BE49-F238E27FC236}">
                <a16:creationId xmlns:a16="http://schemas.microsoft.com/office/drawing/2014/main" id="{BD3441D9-811B-6EEC-108B-6E8F01C41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3179" y="6070708"/>
            <a:ext cx="1306487" cy="75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438"/>
              </a:spcAft>
              <a:buClr>
                <a:srgbClr val="000000"/>
              </a:buClr>
              <a:buSzPct val="100000"/>
              <a:buFont typeface="Times New Roman" charset="0"/>
              <a:defRPr sz="2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4x10  </a:t>
            </a:r>
            <a:r>
              <a:rPr lang="de-DE" sz="1452" dirty="0" err="1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yr</a:t>
            </a:r>
            <a:endParaRPr lang="de-DE" sz="1452" dirty="0"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3000 K</a:t>
            </a:r>
          </a:p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3x10  </a:t>
            </a:r>
            <a:r>
              <a:rPr lang="de-DE" sz="1452" dirty="0" err="1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ly</a:t>
            </a:r>
            <a:endParaRPr lang="de-DE" sz="1452" dirty="0"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endParaRPr lang="de-DE" sz="1452" dirty="0"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37EDC48-529C-6CD8-27BE-6D17E8D11235}"/>
              </a:ext>
            </a:extLst>
          </p:cNvPr>
          <p:cNvGrpSpPr/>
          <p:nvPr/>
        </p:nvGrpSpPr>
        <p:grpSpPr>
          <a:xfrm>
            <a:off x="5311882" y="6038452"/>
            <a:ext cx="228609" cy="506236"/>
            <a:chOff x="5760392" y="1421606"/>
            <a:chExt cx="251999" cy="558031"/>
          </a:xfrm>
        </p:grpSpPr>
        <p:pic>
          <p:nvPicPr>
            <p:cNvPr id="62" name="Picture 4 4" descr="Uhr Kostenlos Symbol von Zwicon">
              <a:extLst>
                <a:ext uri="{FF2B5EF4-FFF2-40B4-BE49-F238E27FC236}">
                  <a16:creationId xmlns:a16="http://schemas.microsoft.com/office/drawing/2014/main" id="{7FAC60A8-0856-BE2F-BB7F-E4FFC7C26C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392" y="1421606"/>
              <a:ext cx="251999" cy="251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10 4" descr="Thermometer Kostenlos Symbol von Interface Iconset">
              <a:extLst>
                <a:ext uri="{FF2B5EF4-FFF2-40B4-BE49-F238E27FC236}">
                  <a16:creationId xmlns:a16="http://schemas.microsoft.com/office/drawing/2014/main" id="{A2687B90-A6C9-C1FB-CA84-F7EDF8E722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392" y="1727638"/>
              <a:ext cx="251999" cy="251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2209" name="Picture 2 4" descr="Length Icons - Free SVG &amp; PNG Length Images - Noun Project">
            <a:extLst>
              <a:ext uri="{FF2B5EF4-FFF2-40B4-BE49-F238E27FC236}">
                <a16:creationId xmlns:a16="http://schemas.microsoft.com/office/drawing/2014/main" id="{C2528DFB-836C-64A4-C3B4-DF48D124C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27161" flipH="1">
            <a:off x="5282423" y="6565746"/>
            <a:ext cx="223878" cy="22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2211" name="Rectangle 5 7">
            <a:extLst>
              <a:ext uri="{FF2B5EF4-FFF2-40B4-BE49-F238E27FC236}">
                <a16:creationId xmlns:a16="http://schemas.microsoft.com/office/drawing/2014/main" id="{A0F81AEE-E22B-F49F-0889-6DCC63A97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4746" y="6070708"/>
            <a:ext cx="1435687" cy="75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438"/>
              </a:spcAft>
              <a:buClr>
                <a:srgbClr val="000000"/>
              </a:buClr>
              <a:buSzPct val="100000"/>
              <a:buFont typeface="Times New Roman" charset="0"/>
              <a:defRPr sz="2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b="1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       </a:t>
            </a: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3 min</a:t>
            </a:r>
          </a:p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       10  K</a:t>
            </a:r>
          </a:p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       1 </a:t>
            </a:r>
            <a:r>
              <a:rPr lang="de-DE" sz="1452" dirty="0" err="1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ly</a:t>
            </a:r>
            <a:endParaRPr lang="de-DE" sz="1452" dirty="0"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</p:txBody>
      </p:sp>
      <p:grpSp>
        <p:nvGrpSpPr>
          <p:cNvPr id="222212" name="Group 222211">
            <a:extLst>
              <a:ext uri="{FF2B5EF4-FFF2-40B4-BE49-F238E27FC236}">
                <a16:creationId xmlns:a16="http://schemas.microsoft.com/office/drawing/2014/main" id="{9F74C000-192A-362D-3920-DACEA66207DA}"/>
              </a:ext>
            </a:extLst>
          </p:cNvPr>
          <p:cNvGrpSpPr/>
          <p:nvPr/>
        </p:nvGrpSpPr>
        <p:grpSpPr>
          <a:xfrm>
            <a:off x="3940071" y="6038452"/>
            <a:ext cx="228609" cy="506236"/>
            <a:chOff x="5760392" y="1421606"/>
            <a:chExt cx="251999" cy="558031"/>
          </a:xfrm>
        </p:grpSpPr>
        <p:pic>
          <p:nvPicPr>
            <p:cNvPr id="222213" name="Picture 4 5" descr="Uhr Kostenlos Symbol von Zwicon">
              <a:extLst>
                <a:ext uri="{FF2B5EF4-FFF2-40B4-BE49-F238E27FC236}">
                  <a16:creationId xmlns:a16="http://schemas.microsoft.com/office/drawing/2014/main" id="{988C2A16-E590-CC62-562D-36B406B1D4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392" y="1421606"/>
              <a:ext cx="251999" cy="251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2214" name="Picture 10 5" descr="Thermometer Kostenlos Symbol von Interface Iconset">
              <a:extLst>
                <a:ext uri="{FF2B5EF4-FFF2-40B4-BE49-F238E27FC236}">
                  <a16:creationId xmlns:a16="http://schemas.microsoft.com/office/drawing/2014/main" id="{B92506F5-FECD-ED0A-7362-0B5FA4BAE5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392" y="1727638"/>
              <a:ext cx="251999" cy="251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2215" name="Rectangle 222214">
            <a:extLst>
              <a:ext uri="{FF2B5EF4-FFF2-40B4-BE49-F238E27FC236}">
                <a16:creationId xmlns:a16="http://schemas.microsoft.com/office/drawing/2014/main" id="{355DBF4C-3A64-9677-6D77-F6E80D7B2DC9}"/>
              </a:ext>
            </a:extLst>
          </p:cNvPr>
          <p:cNvSpPr/>
          <p:nvPr/>
        </p:nvSpPr>
        <p:spPr>
          <a:xfrm>
            <a:off x="4301470" y="6263734"/>
            <a:ext cx="255198" cy="245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98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9</a:t>
            </a:r>
          </a:p>
        </p:txBody>
      </p:sp>
      <p:pic>
        <p:nvPicPr>
          <p:cNvPr id="222216" name="Picture 2 5" descr="Length Icons - Free SVG &amp; PNG Length Images - Noun Project">
            <a:extLst>
              <a:ext uri="{FF2B5EF4-FFF2-40B4-BE49-F238E27FC236}">
                <a16:creationId xmlns:a16="http://schemas.microsoft.com/office/drawing/2014/main" id="{6098E436-F3C5-7725-4A95-C9D383E17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27161" flipH="1">
            <a:off x="3942076" y="6565746"/>
            <a:ext cx="223878" cy="22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2217" name="Group 222216">
            <a:extLst>
              <a:ext uri="{FF2B5EF4-FFF2-40B4-BE49-F238E27FC236}">
                <a16:creationId xmlns:a16="http://schemas.microsoft.com/office/drawing/2014/main" id="{9E0806D2-E2FF-F395-B3DE-5883927B1FDC}"/>
              </a:ext>
            </a:extLst>
          </p:cNvPr>
          <p:cNvGrpSpPr/>
          <p:nvPr/>
        </p:nvGrpSpPr>
        <p:grpSpPr>
          <a:xfrm>
            <a:off x="2241638" y="6038452"/>
            <a:ext cx="228609" cy="506236"/>
            <a:chOff x="5760392" y="1421606"/>
            <a:chExt cx="251999" cy="558031"/>
          </a:xfrm>
        </p:grpSpPr>
        <p:pic>
          <p:nvPicPr>
            <p:cNvPr id="222218" name="Picture 4 6" descr="Uhr Kostenlos Symbol von Zwicon">
              <a:extLst>
                <a:ext uri="{FF2B5EF4-FFF2-40B4-BE49-F238E27FC236}">
                  <a16:creationId xmlns:a16="http://schemas.microsoft.com/office/drawing/2014/main" id="{D649A07A-F7DF-18D8-B06D-3C836C9E01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392" y="1421606"/>
              <a:ext cx="251999" cy="251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2219" name="Picture 10 6" descr="Thermometer Kostenlos Symbol von Interface Iconset">
              <a:extLst>
                <a:ext uri="{FF2B5EF4-FFF2-40B4-BE49-F238E27FC236}">
                  <a16:creationId xmlns:a16="http://schemas.microsoft.com/office/drawing/2014/main" id="{19B49D79-B238-C7B6-2DAA-B59359BC0B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392" y="1727638"/>
              <a:ext cx="251999" cy="251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2220" name="Rectangle 222219">
            <a:extLst>
              <a:ext uri="{FF2B5EF4-FFF2-40B4-BE49-F238E27FC236}">
                <a16:creationId xmlns:a16="http://schemas.microsoft.com/office/drawing/2014/main" id="{12871109-A405-13D2-254B-245845102F6C}"/>
              </a:ext>
            </a:extLst>
          </p:cNvPr>
          <p:cNvSpPr/>
          <p:nvPr/>
        </p:nvSpPr>
        <p:spPr>
          <a:xfrm>
            <a:off x="2633583" y="6005384"/>
            <a:ext cx="466794" cy="245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98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-32 </a:t>
            </a:r>
          </a:p>
        </p:txBody>
      </p:sp>
      <p:sp>
        <p:nvSpPr>
          <p:cNvPr id="222221" name="Rectangle 5 8">
            <a:extLst>
              <a:ext uri="{FF2B5EF4-FFF2-40B4-BE49-F238E27FC236}">
                <a16:creationId xmlns:a16="http://schemas.microsoft.com/office/drawing/2014/main" id="{8C9807CF-DDC8-49B9-9EA5-D8C7D0047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9630" y="6070708"/>
            <a:ext cx="1306487" cy="75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438"/>
              </a:spcAft>
              <a:buClr>
                <a:srgbClr val="000000"/>
              </a:buClr>
              <a:buSzPct val="100000"/>
              <a:buFont typeface="Times New Roman" charset="0"/>
              <a:defRPr sz="2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10     s</a:t>
            </a:r>
          </a:p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10    K </a:t>
            </a:r>
          </a:p>
          <a:p>
            <a:pPr marL="0" indent="0" eaLnBrk="1">
              <a:lnSpc>
                <a:spcPct val="100000"/>
              </a:lnSpc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</a:tabLst>
            </a:pPr>
            <a:r>
              <a:rPr lang="de-DE" sz="1452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0.01 </a:t>
            </a:r>
            <a:r>
              <a:rPr lang="de-DE" sz="1452" dirty="0" err="1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ly</a:t>
            </a:r>
            <a:endParaRPr lang="de-DE" sz="1452" dirty="0"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</p:txBody>
      </p:sp>
      <p:sp>
        <p:nvSpPr>
          <p:cNvPr id="222222" name="Rectangle 222221">
            <a:extLst>
              <a:ext uri="{FF2B5EF4-FFF2-40B4-BE49-F238E27FC236}">
                <a16:creationId xmlns:a16="http://schemas.microsoft.com/office/drawing/2014/main" id="{66259ECA-1071-6964-FA10-0C5A166C43CC}"/>
              </a:ext>
            </a:extLst>
          </p:cNvPr>
          <p:cNvSpPr/>
          <p:nvPr/>
        </p:nvSpPr>
        <p:spPr>
          <a:xfrm>
            <a:off x="2633584" y="6271345"/>
            <a:ext cx="325730" cy="245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98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27</a:t>
            </a:r>
          </a:p>
        </p:txBody>
      </p:sp>
      <p:pic>
        <p:nvPicPr>
          <p:cNvPr id="222223" name="Picture 2 6" descr="Length Icons - Free SVG &amp; PNG Length Images - Noun Project">
            <a:extLst>
              <a:ext uri="{FF2B5EF4-FFF2-40B4-BE49-F238E27FC236}">
                <a16:creationId xmlns:a16="http://schemas.microsoft.com/office/drawing/2014/main" id="{E0DD9CD3-98FD-FF2D-000E-DD7FB2D4F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27161" flipH="1">
            <a:off x="2212178" y="6565746"/>
            <a:ext cx="223878" cy="22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2224" name="Rectangle 222223">
            <a:extLst>
              <a:ext uri="{FF2B5EF4-FFF2-40B4-BE49-F238E27FC236}">
                <a16:creationId xmlns:a16="http://schemas.microsoft.com/office/drawing/2014/main" id="{BD31EBF0-8D8F-B9D3-F484-3A952B1DE9A4}"/>
              </a:ext>
            </a:extLst>
          </p:cNvPr>
          <p:cNvSpPr/>
          <p:nvPr/>
        </p:nvSpPr>
        <p:spPr>
          <a:xfrm>
            <a:off x="5832497" y="6523214"/>
            <a:ext cx="325730" cy="245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98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 7</a:t>
            </a:r>
          </a:p>
        </p:txBody>
      </p:sp>
      <p:sp>
        <p:nvSpPr>
          <p:cNvPr id="222225" name="Rectangle 222224">
            <a:extLst>
              <a:ext uri="{FF2B5EF4-FFF2-40B4-BE49-F238E27FC236}">
                <a16:creationId xmlns:a16="http://schemas.microsoft.com/office/drawing/2014/main" id="{B29053E6-902A-EC6A-3156-7EEF6D3C108A}"/>
              </a:ext>
            </a:extLst>
          </p:cNvPr>
          <p:cNvSpPr/>
          <p:nvPr/>
        </p:nvSpPr>
        <p:spPr>
          <a:xfrm>
            <a:off x="5834702" y="6000620"/>
            <a:ext cx="325730" cy="245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98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 5</a:t>
            </a:r>
          </a:p>
        </p:txBody>
      </p:sp>
      <p:sp>
        <p:nvSpPr>
          <p:cNvPr id="222226" name="Rectangle 222225">
            <a:extLst>
              <a:ext uri="{FF2B5EF4-FFF2-40B4-BE49-F238E27FC236}">
                <a16:creationId xmlns:a16="http://schemas.microsoft.com/office/drawing/2014/main" id="{DC2882FA-E2A6-7B7D-8856-08A735607DFD}"/>
              </a:ext>
            </a:extLst>
          </p:cNvPr>
          <p:cNvSpPr/>
          <p:nvPr/>
        </p:nvSpPr>
        <p:spPr>
          <a:xfrm>
            <a:off x="9593678" y="6523214"/>
            <a:ext cx="396262" cy="245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98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 10</a:t>
            </a:r>
          </a:p>
        </p:txBody>
      </p:sp>
      <p:sp>
        <p:nvSpPr>
          <p:cNvPr id="222227" name="Rectangle 222226">
            <a:extLst>
              <a:ext uri="{FF2B5EF4-FFF2-40B4-BE49-F238E27FC236}">
                <a16:creationId xmlns:a16="http://schemas.microsoft.com/office/drawing/2014/main" id="{A007BCAB-1A34-2AE3-B545-E5B8FC8A069F}"/>
              </a:ext>
            </a:extLst>
          </p:cNvPr>
          <p:cNvSpPr/>
          <p:nvPr/>
        </p:nvSpPr>
        <p:spPr>
          <a:xfrm>
            <a:off x="7598460" y="6523214"/>
            <a:ext cx="255198" cy="245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98" dirty="0"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9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9995726B-C6A7-493F-9372-9B06A203EA77}"/>
              </a:ext>
            </a:extLst>
          </p:cNvPr>
          <p:cNvSpPr/>
          <p:nvPr/>
        </p:nvSpPr>
        <p:spPr bwMode="auto">
          <a:xfrm rot="5400000">
            <a:off x="8920237" y="1997758"/>
            <a:ext cx="367689" cy="2805400"/>
          </a:xfrm>
          <a:prstGeom prst="downArrow">
            <a:avLst>
              <a:gd name="adj1" fmla="val 50000"/>
              <a:gd name="adj2" fmla="val 68777"/>
            </a:avLst>
          </a:prstGeom>
          <a:solidFill>
            <a:schemeClr val="accent5">
              <a:lumMod val="75000"/>
              <a:alpha val="5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53" tIns="41476" rIns="82953" bIns="41476" numCol="1" rtlCol="0" anchor="t" anchorCtr="0" compatLnSpc="1">
            <a:prstTxWarp prst="textNoShape">
              <a:avLst/>
            </a:prstTxWarp>
          </a:bodyPr>
          <a:lstStyle/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633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77073AC8-A0A4-D3AD-9AD6-7855BC6A9A11}"/>
              </a:ext>
            </a:extLst>
          </p:cNvPr>
          <p:cNvSpPr/>
          <p:nvPr/>
        </p:nvSpPr>
        <p:spPr bwMode="auto">
          <a:xfrm rot="5400000">
            <a:off x="7954236" y="504233"/>
            <a:ext cx="367689" cy="4737402"/>
          </a:xfrm>
          <a:prstGeom prst="downArrow">
            <a:avLst>
              <a:gd name="adj1" fmla="val 50000"/>
              <a:gd name="adj2" fmla="val 68777"/>
            </a:avLst>
          </a:prstGeom>
          <a:solidFill>
            <a:schemeClr val="accent5">
              <a:lumMod val="75000"/>
              <a:alpha val="5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53" tIns="41476" rIns="82953" bIns="41476" numCol="1" rtlCol="0" anchor="t" anchorCtr="0" compatLnSpc="1">
            <a:prstTxWarp prst="textNoShape">
              <a:avLst/>
            </a:prstTxWarp>
          </a:bodyPr>
          <a:lstStyle/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633" dirty="0">
              <a:latin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786DA4-F351-877D-8C05-08A0A8A2CE86}"/>
              </a:ext>
            </a:extLst>
          </p:cNvPr>
          <p:cNvSpPr/>
          <p:nvPr/>
        </p:nvSpPr>
        <p:spPr>
          <a:xfrm>
            <a:off x="6606506" y="2722009"/>
            <a:ext cx="3969147" cy="592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/>
            <a:r>
              <a:rPr lang="en-GB" altLang="en-US" sz="1400" b="1" dirty="0">
                <a:solidFill>
                  <a:schemeClr val="bg1"/>
                </a:solidFill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cosmic microwave background (CMB)</a:t>
            </a:r>
          </a:p>
          <a:p>
            <a:pPr algn="r" eaLnBrk="1"/>
            <a:endParaRPr lang="en-GB" altLang="en-US" sz="400" b="1" dirty="0">
              <a:solidFill>
                <a:schemeClr val="bg1"/>
              </a:solidFill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  <a:p>
            <a:pPr algn="r"/>
            <a:r>
              <a:rPr lang="en-GB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z = 1089, age ~ 380 </a:t>
            </a:r>
            <a:r>
              <a:rPr lang="en-GB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Kyrs</a:t>
            </a:r>
            <a:endParaRPr lang="en-GB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C400371F-93AF-87ED-8A56-6920F5E82F8D}"/>
              </a:ext>
            </a:extLst>
          </p:cNvPr>
          <p:cNvSpPr/>
          <p:nvPr/>
        </p:nvSpPr>
        <p:spPr bwMode="auto">
          <a:xfrm rot="5400000">
            <a:off x="6778399" y="-1199129"/>
            <a:ext cx="367689" cy="7089079"/>
          </a:xfrm>
          <a:prstGeom prst="downArrow">
            <a:avLst>
              <a:gd name="adj1" fmla="val 50000"/>
              <a:gd name="adj2" fmla="val 68777"/>
            </a:avLst>
          </a:prstGeom>
          <a:solidFill>
            <a:schemeClr val="accent5">
              <a:lumMod val="75000"/>
              <a:alpha val="5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53" tIns="41476" rIns="82953" bIns="41476" numCol="1" rtlCol="0" anchor="t" anchorCtr="0" compatLnSpc="1">
            <a:prstTxWarp prst="textNoShape">
              <a:avLst/>
            </a:prstTxWarp>
          </a:bodyPr>
          <a:lstStyle/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633" dirty="0">
              <a:latin typeface="Arial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530FAE8-1900-D4DA-9735-23EB8702C757}"/>
              </a:ext>
            </a:extLst>
          </p:cNvPr>
          <p:cNvSpPr/>
          <p:nvPr/>
        </p:nvSpPr>
        <p:spPr>
          <a:xfrm>
            <a:off x="6606871" y="2185405"/>
            <a:ext cx="39691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/>
            <a:r>
              <a:rPr lang="en-GB" altLang="en-US" sz="1400" b="1" dirty="0">
                <a:solidFill>
                  <a:schemeClr val="bg1"/>
                </a:solidFill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cosmic neutrino background</a:t>
            </a:r>
          </a:p>
          <a:p>
            <a:pPr algn="r"/>
            <a:endParaRPr lang="en-GB" altLang="en-US" sz="400" b="1" dirty="0">
              <a:solidFill>
                <a:schemeClr val="bg1"/>
              </a:solidFill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  <a:p>
            <a:pPr algn="r"/>
            <a:r>
              <a:rPr lang="en-GB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age 1s, T ~ MeV</a:t>
            </a:r>
          </a:p>
        </p:txBody>
      </p:sp>
      <p:sp>
        <p:nvSpPr>
          <p:cNvPr id="26" name="Down Arrow 25">
            <a:extLst>
              <a:ext uri="{FF2B5EF4-FFF2-40B4-BE49-F238E27FC236}">
                <a16:creationId xmlns:a16="http://schemas.microsoft.com/office/drawing/2014/main" id="{627628F3-30FC-0111-73F6-4971E2D030F9}"/>
              </a:ext>
            </a:extLst>
          </p:cNvPr>
          <p:cNvSpPr/>
          <p:nvPr/>
        </p:nvSpPr>
        <p:spPr bwMode="auto">
          <a:xfrm rot="5400000">
            <a:off x="6451775" y="-2053275"/>
            <a:ext cx="367689" cy="7742323"/>
          </a:xfrm>
          <a:prstGeom prst="downArrow">
            <a:avLst>
              <a:gd name="adj1" fmla="val 50000"/>
              <a:gd name="adj2" fmla="val 68777"/>
            </a:avLst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53" tIns="41476" rIns="82953" bIns="41476" numCol="1" rtlCol="0" anchor="t" anchorCtr="0" compatLnSpc="1">
            <a:prstTxWarp prst="textNoShape">
              <a:avLst/>
            </a:prstTxWarp>
          </a:bodyPr>
          <a:lstStyle/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633" dirty="0">
              <a:latin typeface="Arial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00BBB8-9D65-BD02-2C8A-DDC74C53C427}"/>
              </a:ext>
            </a:extLst>
          </p:cNvPr>
          <p:cNvSpPr/>
          <p:nvPr/>
        </p:nvSpPr>
        <p:spPr>
          <a:xfrm>
            <a:off x="5596934" y="1655332"/>
            <a:ext cx="49646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/>
            <a:r>
              <a:rPr lang="en-GB" altLang="en-US" sz="1400" b="1" dirty="0">
                <a:solidFill>
                  <a:schemeClr val="bg1"/>
                </a:solidFill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primordial magnetic fields &amp; gravitational waves</a:t>
            </a:r>
          </a:p>
          <a:p>
            <a:pPr algn="r"/>
            <a:endParaRPr lang="en-GB" altLang="en-US" sz="400" b="1" dirty="0">
              <a:solidFill>
                <a:schemeClr val="bg1"/>
              </a:solidFill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  <a:p>
            <a:pPr algn="r"/>
            <a:r>
              <a:rPr lang="en-GB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T &gt; MeV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C4012F-974B-A877-E720-3C01E147BE93}"/>
              </a:ext>
            </a:extLst>
          </p:cNvPr>
          <p:cNvSpPr/>
          <p:nvPr/>
        </p:nvSpPr>
        <p:spPr>
          <a:xfrm>
            <a:off x="5246783" y="3238824"/>
            <a:ext cx="53148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/>
            <a:r>
              <a:rPr lang="en-GB" altLang="en-US" sz="1400" b="1" dirty="0">
                <a:solidFill>
                  <a:schemeClr val="bg1"/>
                </a:solidFill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galaxies</a:t>
            </a:r>
          </a:p>
          <a:p>
            <a:pPr algn="r"/>
            <a:endParaRPr lang="en-GB" altLang="en-US" sz="400" dirty="0">
              <a:solidFill>
                <a:schemeClr val="tx1">
                  <a:lumMod val="75000"/>
                  <a:lumOff val="25000"/>
                </a:schemeClr>
              </a:solidFill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  <a:p>
            <a:pPr algn="r"/>
            <a:r>
              <a:rPr lang="en-GB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z = 14, age ~ 0.5 </a:t>
            </a:r>
            <a:r>
              <a:rPr lang="en-GB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Gyrs</a:t>
            </a:r>
            <a:endParaRPr lang="en-GB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</p:txBody>
      </p:sp>
      <p:sp>
        <p:nvSpPr>
          <p:cNvPr id="38" name="Down Arrow 37">
            <a:extLst>
              <a:ext uri="{FF2B5EF4-FFF2-40B4-BE49-F238E27FC236}">
                <a16:creationId xmlns:a16="http://schemas.microsoft.com/office/drawing/2014/main" id="{C2F5A494-E3EB-3031-97B1-D929CC2E96EE}"/>
              </a:ext>
            </a:extLst>
          </p:cNvPr>
          <p:cNvSpPr/>
          <p:nvPr/>
        </p:nvSpPr>
        <p:spPr bwMode="auto">
          <a:xfrm rot="5400000">
            <a:off x="9663445" y="3284533"/>
            <a:ext cx="367689" cy="1286896"/>
          </a:xfrm>
          <a:prstGeom prst="downArrow">
            <a:avLst>
              <a:gd name="adj1" fmla="val 50000"/>
              <a:gd name="adj2" fmla="val 68777"/>
            </a:avLst>
          </a:prstGeom>
          <a:solidFill>
            <a:schemeClr val="accent5">
              <a:lumMod val="75000"/>
              <a:alpha val="5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53" tIns="41476" rIns="82953" bIns="41476" numCol="1" rtlCol="0" anchor="t" anchorCtr="0" compatLnSpc="1">
            <a:prstTxWarp prst="textNoShape">
              <a:avLst/>
            </a:prstTxWarp>
          </a:bodyPr>
          <a:lstStyle/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633" dirty="0">
              <a:latin typeface="Arial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6772563-E7B2-CA53-DA27-0B289B21DD3D}"/>
              </a:ext>
            </a:extLst>
          </p:cNvPr>
          <p:cNvSpPr/>
          <p:nvPr/>
        </p:nvSpPr>
        <p:spPr>
          <a:xfrm>
            <a:off x="7146387" y="3768211"/>
            <a:ext cx="34151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/>
            <a:r>
              <a:rPr lang="en-GB" altLang="en-US" sz="1400" b="1" dirty="0">
                <a:solidFill>
                  <a:schemeClr val="bg1"/>
                </a:solidFill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stars</a:t>
            </a:r>
          </a:p>
          <a:p>
            <a:pPr algn="r"/>
            <a:endParaRPr lang="en-GB" altLang="en-US" sz="400" dirty="0">
              <a:solidFill>
                <a:schemeClr val="tx1">
                  <a:lumMod val="75000"/>
                  <a:lumOff val="25000"/>
                </a:schemeClr>
              </a:solidFill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  <a:p>
            <a:pPr algn="r"/>
            <a:r>
              <a:rPr lang="en-GB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z = 1.5, age ~ 5 </a:t>
            </a:r>
            <a:r>
              <a:rPr lang="en-GB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Apple SD Gothic Neo" panose="02000300000000000000" pitchFamily="2" charset="-127"/>
                <a:cs typeface="Consolas" panose="020B0609020204030204" pitchFamily="49" charset="0"/>
              </a:rPr>
              <a:t>Gyrs</a:t>
            </a:r>
            <a:endParaRPr lang="en-GB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onsolas" panose="020B0609020204030204" pitchFamily="49" charset="0"/>
              <a:ea typeface="Apple SD Gothic Neo" panose="02000300000000000000" pitchFamily="2" charset="-127"/>
              <a:cs typeface="Consolas" panose="020B0609020204030204" pitchFamily="49" charset="0"/>
            </a:endParaRPr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F200ED1F-27B5-5EDC-D644-8DA79D7677DF}"/>
              </a:ext>
            </a:extLst>
          </p:cNvPr>
          <p:cNvSpPr txBox="1">
            <a:spLocks/>
          </p:cNvSpPr>
          <p:nvPr/>
        </p:nvSpPr>
        <p:spPr>
          <a:xfrm>
            <a:off x="372029" y="2994174"/>
            <a:ext cx="7181681" cy="1392918"/>
          </a:xfrm>
          <a:prstGeom prst="rect">
            <a:avLst/>
          </a:prstGeom>
        </p:spPr>
        <p:txBody>
          <a:bodyPr vert="horz" lIns="82953" tIns="41476" rIns="82953" bIns="41476" rtlCol="0" anchor="ctr">
            <a:noAutofit/>
          </a:bodyPr>
          <a:lstStyle>
            <a:lvl1pPr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kern="1200">
                <a:solidFill>
                  <a:srgbClr val="808080"/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  <a:cs typeface="+mj-cs"/>
              </a:defRPr>
            </a:lvl1pPr>
            <a:lvl2pPr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>
                <a:solidFill>
                  <a:srgbClr val="808080"/>
                </a:solidFill>
                <a:latin typeface="Helvetica Neue" charset="0"/>
                <a:ea typeface="Arial Unicode MS" charset="0"/>
                <a:cs typeface="Arial Unicode MS" charset="0"/>
              </a:defRPr>
            </a:lvl2pPr>
            <a:lvl3pPr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>
                <a:solidFill>
                  <a:srgbClr val="808080"/>
                </a:solidFill>
                <a:latin typeface="Helvetica Neue" charset="0"/>
                <a:ea typeface="Arial Unicode MS" charset="0"/>
                <a:cs typeface="Arial Unicode MS" charset="0"/>
              </a:defRPr>
            </a:lvl3pPr>
            <a:lvl4pPr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>
                <a:solidFill>
                  <a:srgbClr val="808080"/>
                </a:solidFill>
                <a:latin typeface="Helvetica Neue" charset="0"/>
                <a:ea typeface="Arial Unicode MS" charset="0"/>
                <a:cs typeface="Arial Unicode MS" charset="0"/>
              </a:defRPr>
            </a:lvl4pPr>
            <a:lvl5pPr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>
                <a:solidFill>
                  <a:srgbClr val="808080"/>
                </a:solidFill>
                <a:latin typeface="Helvetica Neue" charset="0"/>
                <a:ea typeface="Arial Unicode MS" charset="0"/>
                <a:cs typeface="Arial Unicode MS" charset="0"/>
              </a:defRPr>
            </a:lvl5pPr>
            <a:lvl6pPr marL="2514600" indent="-228600" algn="l" defTabSz="449263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>
                <a:solidFill>
                  <a:srgbClr val="808080"/>
                </a:solidFill>
                <a:latin typeface="Helvetica Neue" charset="0"/>
                <a:ea typeface="Arial Unicode MS" charset="0"/>
                <a:cs typeface="Arial Unicode MS" charset="0"/>
              </a:defRPr>
            </a:lvl6pPr>
            <a:lvl7pPr marL="2971800" indent="-228600" algn="l" defTabSz="449263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>
                <a:solidFill>
                  <a:srgbClr val="808080"/>
                </a:solidFill>
                <a:latin typeface="Helvetica Neue" charset="0"/>
                <a:ea typeface="Arial Unicode MS" charset="0"/>
                <a:cs typeface="Arial Unicode MS" charset="0"/>
              </a:defRPr>
            </a:lvl7pPr>
            <a:lvl8pPr marL="3429000" indent="-228600" algn="l" defTabSz="449263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>
                <a:solidFill>
                  <a:srgbClr val="808080"/>
                </a:solidFill>
                <a:latin typeface="Helvetica Neue" charset="0"/>
                <a:ea typeface="Arial Unicode MS" charset="0"/>
                <a:cs typeface="Arial Unicode MS" charset="0"/>
              </a:defRPr>
            </a:lvl8pPr>
            <a:lvl9pPr marL="3886200" indent="-228600" algn="l" defTabSz="449263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>
                <a:solidFill>
                  <a:srgbClr val="808080"/>
                </a:solidFill>
                <a:latin typeface="Helvetica Neue" charset="0"/>
                <a:ea typeface="Arial Unicode MS" charset="0"/>
                <a:cs typeface="Arial Unicode MS" charset="0"/>
              </a:defRPr>
            </a:lvl9pPr>
          </a:lstStyle>
          <a:p>
            <a:pPr>
              <a:buClr>
                <a:srgbClr val="243569"/>
              </a:buClr>
            </a:pPr>
            <a:r>
              <a:rPr lang="de-DE" sz="1600" b="1" noProof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early Universe could answer some of the biggest questions:</a:t>
            </a:r>
          </a:p>
          <a:p>
            <a:pPr marL="311079" indent="-311079">
              <a:buClr>
                <a:srgbClr val="243569"/>
              </a:buClr>
              <a:buFont typeface="Arial" panose="020B0604020202020204" pitchFamily="34" charset="0"/>
              <a:buChar char="•"/>
            </a:pPr>
            <a:r>
              <a:rPr lang="de-DE" sz="1600" noProof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Quantum gravity?</a:t>
            </a:r>
          </a:p>
          <a:p>
            <a:pPr marL="311079" indent="-311079">
              <a:buClr>
                <a:srgbClr val="243569"/>
              </a:buClr>
              <a:buFont typeface="Arial" panose="020B0604020202020204" pitchFamily="34" charset="0"/>
              <a:buChar char="•"/>
            </a:pPr>
            <a:r>
              <a:rPr lang="de-DE" sz="1600" noProof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inflation?</a:t>
            </a:r>
          </a:p>
          <a:p>
            <a:pPr marL="311079" indent="-311079">
              <a:buClr>
                <a:srgbClr val="243569"/>
              </a:buClr>
              <a:buFont typeface="Arial" panose="020B0604020202020204" pitchFamily="34" charset="0"/>
              <a:buChar char="•"/>
            </a:pPr>
            <a:r>
              <a:rPr lang="de-DE" sz="1600" noProof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baryon-antibaryon asymmetry?</a:t>
            </a:r>
          </a:p>
          <a:p>
            <a:pPr marL="311079" indent="-311079">
              <a:buClr>
                <a:srgbClr val="243569"/>
              </a:buClr>
              <a:buFont typeface="Arial" panose="020B0604020202020204" pitchFamily="34" charset="0"/>
              <a:buChar char="•"/>
            </a:pPr>
            <a:r>
              <a:rPr lang="de-DE" sz="1600" noProof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dark matter?</a:t>
            </a:r>
          </a:p>
        </p:txBody>
      </p:sp>
      <p:sp>
        <p:nvSpPr>
          <p:cNvPr id="31" name="Title 14">
            <a:extLst>
              <a:ext uri="{FF2B5EF4-FFF2-40B4-BE49-F238E27FC236}">
                <a16:creationId xmlns:a16="http://schemas.microsoft.com/office/drawing/2014/main" id="{0954EDB5-0FC3-DE8A-B0E2-3D28BDED6401}"/>
              </a:ext>
            </a:extLst>
          </p:cNvPr>
          <p:cNvSpPr txBox="1">
            <a:spLocks/>
          </p:cNvSpPr>
          <p:nvPr/>
        </p:nvSpPr>
        <p:spPr>
          <a:xfrm rot="16200000">
            <a:off x="1199052" y="5008073"/>
            <a:ext cx="923453" cy="405615"/>
          </a:xfrm>
          <a:prstGeom prst="rect">
            <a:avLst/>
          </a:prstGeom>
        </p:spPr>
        <p:txBody>
          <a:bodyPr vert="horz" lIns="82953" tIns="41476" rIns="82953" bIns="41476" rtlCol="0" anchor="ctr">
            <a:normAutofit fontScale="92500"/>
          </a:bodyPr>
          <a:lstStyle>
            <a:lvl1pPr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kern="1200">
                <a:solidFill>
                  <a:srgbClr val="808080"/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  <a:cs typeface="+mj-cs"/>
              </a:defRPr>
            </a:lvl1pPr>
            <a:lvl2pPr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>
                <a:solidFill>
                  <a:srgbClr val="808080"/>
                </a:solidFill>
                <a:latin typeface="Helvetica Neue" charset="0"/>
                <a:ea typeface="Arial Unicode MS" charset="0"/>
                <a:cs typeface="Arial Unicode MS" charset="0"/>
              </a:defRPr>
            </a:lvl2pPr>
            <a:lvl3pPr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>
                <a:solidFill>
                  <a:srgbClr val="808080"/>
                </a:solidFill>
                <a:latin typeface="Helvetica Neue" charset="0"/>
                <a:ea typeface="Arial Unicode MS" charset="0"/>
                <a:cs typeface="Arial Unicode MS" charset="0"/>
              </a:defRPr>
            </a:lvl3pPr>
            <a:lvl4pPr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>
                <a:solidFill>
                  <a:srgbClr val="808080"/>
                </a:solidFill>
                <a:latin typeface="Helvetica Neue" charset="0"/>
                <a:ea typeface="Arial Unicode MS" charset="0"/>
                <a:cs typeface="Arial Unicode MS" charset="0"/>
              </a:defRPr>
            </a:lvl4pPr>
            <a:lvl5pPr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>
                <a:solidFill>
                  <a:srgbClr val="808080"/>
                </a:solidFill>
                <a:latin typeface="Helvetica Neue" charset="0"/>
                <a:ea typeface="Arial Unicode MS" charset="0"/>
                <a:cs typeface="Arial Unicode MS" charset="0"/>
              </a:defRPr>
            </a:lvl5pPr>
            <a:lvl6pPr marL="2514600" indent="-228600" algn="l" defTabSz="449263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>
                <a:solidFill>
                  <a:srgbClr val="808080"/>
                </a:solidFill>
                <a:latin typeface="Helvetica Neue" charset="0"/>
                <a:ea typeface="Arial Unicode MS" charset="0"/>
                <a:cs typeface="Arial Unicode MS" charset="0"/>
              </a:defRPr>
            </a:lvl6pPr>
            <a:lvl7pPr marL="2971800" indent="-228600" algn="l" defTabSz="449263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>
                <a:solidFill>
                  <a:srgbClr val="808080"/>
                </a:solidFill>
                <a:latin typeface="Helvetica Neue" charset="0"/>
                <a:ea typeface="Arial Unicode MS" charset="0"/>
                <a:cs typeface="Arial Unicode MS" charset="0"/>
              </a:defRPr>
            </a:lvl7pPr>
            <a:lvl8pPr marL="3429000" indent="-228600" algn="l" defTabSz="449263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>
                <a:solidFill>
                  <a:srgbClr val="808080"/>
                </a:solidFill>
                <a:latin typeface="Helvetica Neue" charset="0"/>
                <a:ea typeface="Arial Unicode MS" charset="0"/>
                <a:cs typeface="Arial Unicode MS" charset="0"/>
              </a:defRPr>
            </a:lvl8pPr>
            <a:lvl9pPr marL="3886200" indent="-228600" algn="l" defTabSz="449263" rtl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>
                <a:solidFill>
                  <a:srgbClr val="808080"/>
                </a:solidFill>
                <a:latin typeface="Helvetica Neue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Big Bang</a:t>
            </a: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7CEFE0DA-78C7-C816-365D-00D8C5A3D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story so far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25F2B27B-587B-B352-2EE9-2805C6A9B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/>
          <a:lstStyle/>
          <a:p>
            <a:fld id="{7E4D8434-57DD-2346-A598-2DE3D8C195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848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8B848-0C2D-9416-1A52-9302FAE68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79" y="12729"/>
            <a:ext cx="11165506" cy="1371600"/>
          </a:xfrm>
        </p:spPr>
        <p:txBody>
          <a:bodyPr/>
          <a:lstStyle/>
          <a:p>
            <a:r>
              <a:rPr lang="en-US" dirty="0"/>
              <a:t>why else consider magnetic fields?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1044-598F-C827-7D4D-87FA25B75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79" y="1725769"/>
            <a:ext cx="11165505" cy="4704528"/>
          </a:xfrm>
        </p:spPr>
        <p:txBody>
          <a:bodyPr>
            <a:normAutofit/>
          </a:bodyPr>
          <a:lstStyle/>
          <a:p>
            <a:r>
              <a:rPr lang="en-US" dirty="0"/>
              <a:t>magnetic fields are </a:t>
            </a:r>
            <a:r>
              <a:rPr lang="en-US" dirty="0" err="1"/>
              <a:t>ubiquituous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dirty="0"/>
              <a:t>possible cosmological effects</a:t>
            </a:r>
          </a:p>
          <a:p>
            <a:pPr lvl="1"/>
            <a:endParaRPr lang="en-US" sz="200" dirty="0"/>
          </a:p>
          <a:p>
            <a:pPr lvl="1"/>
            <a:r>
              <a:rPr lang="en-US" dirty="0"/>
              <a:t>GWs, CMB distortions, matter spectrum, Hubble tension?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3CB883-FCFF-CFB2-AE2F-A3F512B6D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D8434-57DD-2346-A598-2DE3D8C195A2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5F1068D-51D5-CFB9-DC49-E10E66ACE05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3560723"/>
                  </p:ext>
                </p:extLst>
              </p:nvPr>
            </p:nvGraphicFramePr>
            <p:xfrm>
              <a:off x="744823" y="2284253"/>
              <a:ext cx="5796653" cy="25603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711515">
                      <a:extLst>
                        <a:ext uri="{9D8B030D-6E8A-4147-A177-3AD203B41FA5}">
                          <a16:colId xmlns:a16="http://schemas.microsoft.com/office/drawing/2014/main" val="321800454"/>
                        </a:ext>
                      </a:extLst>
                    </a:gridCol>
                    <a:gridCol w="3085138">
                      <a:extLst>
                        <a:ext uri="{9D8B030D-6E8A-4147-A177-3AD203B41FA5}">
                          <a16:colId xmlns:a16="http://schemas.microsoft.com/office/drawing/2014/main" val="49222261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Planetary fields</a:t>
                          </a:r>
                          <a:endParaRPr lang="en-US" sz="2000" b="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(Earth’s field ~ 1G)</a:t>
                          </a:r>
                          <a:endParaRPr lang="en-US" sz="2000" b="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4344779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Stars</a:t>
                          </a:r>
                          <a:endParaRPr lang="en-US" sz="2000" b="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(up to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000" b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G)</a:t>
                          </a:r>
                          <a:endParaRPr lang="en-US" sz="2000" b="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82791901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Galaxies</a:t>
                          </a:r>
                          <a:br>
                            <a:rPr lang="en-US" sz="2000" b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</a:br>
                          <a:r>
                            <a:rPr lang="en-US" sz="2000" b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(even at z&gt;2.5)</a:t>
                          </a:r>
                          <a:endParaRPr lang="en-US" sz="2000" b="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(~ 10 </a:t>
                          </a:r>
                          <a:r>
                            <a:rPr lang="el-GR" sz="2000" b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μ</a:t>
                          </a:r>
                          <a:r>
                            <a:rPr lang="en-US" sz="2000" b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G)</a:t>
                          </a:r>
                          <a:endParaRPr lang="en-US" sz="2000" b="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3990269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Clusters</a:t>
                          </a:r>
                          <a:endParaRPr lang="en-US" sz="2000" b="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(~ 1 </a:t>
                          </a:r>
                          <a:r>
                            <a:rPr lang="el-GR" sz="2000" b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μ</a:t>
                          </a:r>
                          <a:r>
                            <a:rPr lang="en-US" sz="2000" b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G)</a:t>
                          </a:r>
                          <a:endParaRPr lang="en-US" sz="2000" b="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4683785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even voids of LSS</a:t>
                          </a:r>
                          <a:endParaRPr lang="en-US" sz="2000" b="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(&gt;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−16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000" b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G?)</a:t>
                          </a:r>
                          <a:endParaRPr lang="en-US" sz="2000" b="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2560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5F1068D-51D5-CFB9-DC49-E10E66ACE05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3560723"/>
                  </p:ext>
                </p:extLst>
              </p:nvPr>
            </p:nvGraphicFramePr>
            <p:xfrm>
              <a:off x="744823" y="2284253"/>
              <a:ext cx="5796653" cy="25603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711515">
                      <a:extLst>
                        <a:ext uri="{9D8B030D-6E8A-4147-A177-3AD203B41FA5}">
                          <a16:colId xmlns:a16="http://schemas.microsoft.com/office/drawing/2014/main" val="321800454"/>
                        </a:ext>
                      </a:extLst>
                    </a:gridCol>
                    <a:gridCol w="3085138">
                      <a:extLst>
                        <a:ext uri="{9D8B030D-6E8A-4147-A177-3AD203B41FA5}">
                          <a16:colId xmlns:a16="http://schemas.microsoft.com/office/drawing/2014/main" val="49222261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Planetary fields</a:t>
                          </a:r>
                          <a:endParaRPr lang="en-US" sz="2000" b="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(Earth’s field ~ 1G)</a:t>
                          </a:r>
                          <a:endParaRPr lang="en-US" sz="2000" b="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4344779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Stars</a:t>
                          </a:r>
                          <a:endParaRPr lang="en-US" sz="2000" b="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7705" t="-97297" b="-3675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2791901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Galaxies</a:t>
                          </a:r>
                          <a:br>
                            <a:rPr lang="en-US" sz="2000" b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</a:br>
                          <a:r>
                            <a:rPr lang="en-US" sz="2000" b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(even at z&gt;2.5)</a:t>
                          </a:r>
                          <a:endParaRPr lang="en-US" sz="2000" b="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(~ 10 </a:t>
                          </a:r>
                          <a:r>
                            <a:rPr lang="el-GR" sz="2000" b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μ</a:t>
                          </a:r>
                          <a:r>
                            <a:rPr lang="en-US" sz="2000" b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G)</a:t>
                          </a:r>
                          <a:endParaRPr lang="en-US" sz="2000" b="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3990269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Clusters</a:t>
                          </a:r>
                          <a:endParaRPr lang="en-US" sz="2000" b="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(~ 1 </a:t>
                          </a:r>
                          <a:r>
                            <a:rPr lang="el-GR" sz="2000" b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μ</a:t>
                          </a:r>
                          <a:r>
                            <a:rPr lang="en-US" sz="2000" b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G)</a:t>
                          </a:r>
                          <a:endParaRPr lang="en-US" sz="2000" b="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4683785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even voids of LSS</a:t>
                          </a:r>
                          <a:endParaRPr lang="en-US" sz="2000" b="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onsolas" panose="020B0609020204030204" pitchFamily="49" charset="0"/>
                            <a:ea typeface="Open Sans" panose="020B0606030504020204" pitchFamily="34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7705" t="-463889" b="-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25609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EF6909F-C664-53EA-DB99-28C06AD4D310}"/>
              </a:ext>
            </a:extLst>
          </p:cNvPr>
          <p:cNvSpPr txBox="1"/>
          <p:nvPr/>
        </p:nvSpPr>
        <p:spPr>
          <a:xfrm>
            <a:off x="928468" y="6312235"/>
            <a:ext cx="10448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(from top left, clockwise) Greg Shirah and Tom Bridgman, NASA Goddard Space Flight Center Scientific Visualization Studio; NASA/SDO/AIA/LMSAL; NASA, SOFIA, HAWC+, Alejandro S.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Borlaff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JPL-Caltech, ESA, Hubble; F.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Vazza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M.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Brüggen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C.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Gheller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P. Wang </a:t>
            </a:r>
          </a:p>
        </p:txBody>
      </p:sp>
      <p:pic>
        <p:nvPicPr>
          <p:cNvPr id="11" name="Picture 10" descr="A collage of images of planets and galaxies&#10;&#10;AI-generated content may be incorrect.">
            <a:extLst>
              <a:ext uri="{FF2B5EF4-FFF2-40B4-BE49-F238E27FC236}">
                <a16:creationId xmlns:a16="http://schemas.microsoft.com/office/drawing/2014/main" id="{20369929-EC49-6BFA-D811-F13710836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5042" y="1957232"/>
            <a:ext cx="4344339" cy="328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56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032BA-824A-25CD-ABB6-465103CB4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7D8E7-F175-4927-D66E-3371B7E62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seed for galactic fields?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B85C78-A958-A2F1-23E5-2D52F11870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5479" y="1725769"/>
                <a:ext cx="7536835" cy="444643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plasma dynamos important for galactic fields</a:t>
                </a:r>
              </a:p>
              <a:p>
                <a:pPr lvl="1"/>
                <a:endParaRPr lang="en-US" sz="200" dirty="0"/>
              </a:p>
              <a:p>
                <a:pPr lvl="1"/>
                <a:r>
                  <a:rPr lang="en-US" dirty="0"/>
                  <a:t>dynamos need seed fields</a:t>
                </a:r>
              </a:p>
              <a:p>
                <a:pPr lvl="1"/>
                <a:endParaRPr lang="en-US" sz="200" dirty="0"/>
              </a:p>
              <a:p>
                <a:pPr lvl="1"/>
                <a:r>
                  <a:rPr lang="en-US" dirty="0"/>
                  <a:t>uncertainty in dynamo theory </a:t>
                </a:r>
                <a:r>
                  <a:rPr lang="en-US" dirty="0">
                    <a:sym typeface="Wingdings" pitchFamily="2" charset="2"/>
                  </a:rPr>
                  <a:t></a:t>
                </a:r>
                <a:r>
                  <a:rPr lang="en-US" dirty="0"/>
                  <a:t> broad range in estimates of seed fields required (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−18</m:t>
                        </m:r>
                      </m:sup>
                    </m:sSup>
                  </m:oMath>
                </a14:m>
                <a:r>
                  <a:rPr lang="en-US" dirty="0"/>
                  <a:t>G to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sup>
                    </m:sSup>
                  </m:oMath>
                </a14:m>
                <a:r>
                  <a:rPr lang="en-US" dirty="0"/>
                  <a:t>G )</a:t>
                </a:r>
              </a:p>
              <a:p>
                <a:pPr lvl="1"/>
                <a:endParaRPr lang="en-US" sz="40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sup>
                    </m:sSup>
                  </m:oMath>
                </a14:m>
                <a:r>
                  <a:rPr lang="en-US" dirty="0"/>
                  <a:t>G can be produced by plasma effects</a:t>
                </a:r>
              </a:p>
              <a:p>
                <a:pPr lvl="1"/>
                <a:endParaRPr lang="en-US" sz="400" dirty="0"/>
              </a:p>
              <a:p>
                <a:pPr lvl="1"/>
                <a:r>
                  <a:rPr lang="en-US" dirty="0"/>
                  <a:t>no well-established processes to generate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−18</m:t>
                        </m:r>
                      </m:sup>
                    </m:sSup>
                  </m:oMath>
                </a14:m>
                <a:r>
                  <a:rPr lang="en-US" dirty="0"/>
                  <a:t>G with large coherent scales</a:t>
                </a:r>
              </a:p>
              <a:p>
                <a:pPr marL="274638" lvl="1" indent="0">
                  <a:buNone/>
                </a:pPr>
                <a:endParaRPr lang="en-US" dirty="0"/>
              </a:p>
              <a:p>
                <a:pPr marL="274638" lvl="1" indent="0" algn="ctr">
                  <a:buNone/>
                </a:pPr>
                <a:r>
                  <a:rPr lang="en-US" b="1" dirty="0">
                    <a:solidFill>
                      <a:schemeClr val="accent5">
                        <a:lumMod val="75000"/>
                      </a:schemeClr>
                    </a:solidFill>
                    <a:latin typeface="Open Sans SemiBold" panose="020B0606030504020204" pitchFamily="34" charset="0"/>
                    <a:ea typeface="Open Sans SemiBold" panose="020B0606030504020204" pitchFamily="34" charset="0"/>
                    <a:cs typeface="Open Sans SemiBold" panose="020B0606030504020204" pitchFamily="34" charset="0"/>
                  </a:rPr>
                  <a:t>Primordial fields to the rescue!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B85C78-A958-A2F1-23E5-2D52F11870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5479" y="1725769"/>
                <a:ext cx="7536835" cy="4446431"/>
              </a:xfrm>
              <a:blipFill>
                <a:blip r:embed="rId2"/>
                <a:stretch>
                  <a:fillRect l="-673" t="-1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550F79-238B-4E16-4AA7-369897B71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D8434-57DD-2346-A598-2DE3D8C195A2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2C7D71-0FFA-1BB2-D4E3-BDBD8B207592}"/>
              </a:ext>
            </a:extLst>
          </p:cNvPr>
          <p:cNvSpPr txBox="1"/>
          <p:nvPr/>
        </p:nvSpPr>
        <p:spPr>
          <a:xfrm>
            <a:off x="8967772" y="5965007"/>
            <a:ext cx="2552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Open Sans" panose="020B0606030504020204" pitchFamily="34" charset="0"/>
                <a:cs typeface="Consolas" panose="020B0609020204030204" pitchFamily="49" charset="0"/>
              </a:rPr>
              <a:t>E.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Open Sans" panose="020B0606030504020204" pitchFamily="34" charset="0"/>
                <a:cs typeface="Consolas" panose="020B0609020204030204" pitchFamily="49" charset="0"/>
              </a:rPr>
              <a:t>Ntormousi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Open Sans" panose="020B0606030504020204" pitchFamily="34" charset="0"/>
                <a:cs typeface="Consolas" panose="020B0609020204030204" pitchFamily="49" charset="0"/>
              </a:rPr>
              <a:t> et al 2020</a:t>
            </a:r>
          </a:p>
        </p:txBody>
      </p:sp>
      <p:pic>
        <p:nvPicPr>
          <p:cNvPr id="9" name="Picture 8" descr="A collage of images of a storm&#10;&#10;AI-generated content may be incorrect.">
            <a:extLst>
              <a:ext uri="{FF2B5EF4-FFF2-40B4-BE49-F238E27FC236}">
                <a16:creationId xmlns:a16="http://schemas.microsoft.com/office/drawing/2014/main" id="{5BF53D3E-CF11-8832-B1F0-80305B08C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6008" y="1547446"/>
            <a:ext cx="3324796" cy="433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20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88B22-B8B4-042C-DEA9-6EA3F3F5C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fields in the voids?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5D6E3DA-9A3C-D507-3244-086137CD7C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8343"/>
          <a:stretch/>
        </p:blipFill>
        <p:spPr>
          <a:xfrm>
            <a:off x="6753417" y="1725770"/>
            <a:ext cx="5013103" cy="402964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444C8-FB21-85B7-1118-223D08E78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D8434-57DD-2346-A598-2DE3D8C195A2}" type="slidenum">
              <a:rPr lang="en-US" smtClean="0"/>
              <a:t>9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105DA2-CC42-AFC0-D745-35507ABEE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19" y="4037723"/>
            <a:ext cx="5818905" cy="13715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3B95937-1A7A-4268-EAC8-A05838D064BD}"/>
              </a:ext>
            </a:extLst>
          </p:cNvPr>
          <p:cNvSpPr txBox="1"/>
          <p:nvPr/>
        </p:nvSpPr>
        <p:spPr>
          <a:xfrm>
            <a:off x="8850482" y="5840366"/>
            <a:ext cx="1675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Open Sans" panose="020B0606030504020204" pitchFamily="34" charset="0"/>
                <a:cs typeface="Consolas" panose="020B0609020204030204" pitchFamily="49" charset="0"/>
              </a:rPr>
              <a:t>Vovk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Open Sans" panose="020B0606030504020204" pitchFamily="34" charset="0"/>
                <a:cs typeface="Consolas" panose="020B0609020204030204" pitchFamily="49" charset="0"/>
              </a:rPr>
              <a:t> et al 2012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8ABB72-63C3-3CDD-5AD2-498158AA36FA}"/>
              </a:ext>
            </a:extLst>
          </p:cNvPr>
          <p:cNvSpPr txBox="1"/>
          <p:nvPr/>
        </p:nvSpPr>
        <p:spPr>
          <a:xfrm>
            <a:off x="2026895" y="5840366"/>
            <a:ext cx="1973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Open Sans" panose="020B0606030504020204" pitchFamily="34" charset="0"/>
                <a:cs typeface="Consolas" panose="020B0609020204030204" pitchFamily="49" charset="0"/>
              </a:rPr>
              <a:t>Neronov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Open Sans" panose="020B0606030504020204" pitchFamily="34" charset="0"/>
                <a:cs typeface="Consolas" panose="020B0609020204030204" pitchFamily="49" charset="0"/>
              </a:rPr>
              <a:t> et al 2010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710792C-EF0D-7AFC-2AEF-DB683C846BC7}"/>
              </a:ext>
            </a:extLst>
          </p:cNvPr>
          <p:cNvSpPr txBox="1">
            <a:spLocks/>
          </p:cNvSpPr>
          <p:nvPr/>
        </p:nvSpPr>
        <p:spPr>
          <a:xfrm>
            <a:off x="425481" y="1725770"/>
            <a:ext cx="5818904" cy="1577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8788" indent="-18415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742950" indent="-195263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no GeV amplification observed!</a:t>
            </a:r>
          </a:p>
        </p:txBody>
      </p:sp>
    </p:spTree>
    <p:extLst>
      <p:ext uri="{BB962C8B-B14F-4D97-AF65-F5344CB8AC3E}">
        <p14:creationId xmlns:p14="http://schemas.microsoft.com/office/powerpoint/2010/main" val="41857254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"/>
  <p:tag name="ORIGINALWIDTH" val="19"/>
  <p:tag name="OUTPUTTYPE" val="PDF"/>
  <p:tag name="IGUANATEXVERSION" val="160"/>
  <p:tag name="LATEXADDIN" val="\documentclass{article}&#10;\usepackage{amsmath}&#10;\usepackage{xcolor}&#10;\pagestyle{empty}&#10;\begin{document}&#10;&#10;&#10;% personal commands&#10;\newcommand{\Pm}{\mathrm{Pr}_\mathrm{M}}&#10;\newcommand{\Rm}{\mathrm{Re}_\mathrm{M}}&#10;\newcommand{\Rey}{\mathrm{Re}}&#10;\newcommand{\SSSS}{\mbox{\boldmath ${\sf S}$} {}}&#10;&#10;\newcommand{\BB}{\boldsymbol{B}}&#10;\newcommand{\bb}{\boldsymbol{b}}&#10;\newcommand{\UU}{\boldsymbol{U}}&#10;\newcommand{\bx}{\boldsymbol{x}}&#10;\newcommand{\by}{\boldsymbol{y}}&#10;\newcommand{\bz}{\boldsymbol{z}}&#10;\newcommand{\bu}{\boldsymbol{u}}&#10;\newcommand{\br}{\boldsymbol{r}}&#10;\newcommand{\bv}{\boldsymbol{v}}&#10;\newcommand{\be}{\boldsymbol{e}}&#10;\newcommand{\bg}{\boldsymbol{g}}&#10;\newcommand{\bA}{\boldsymbol{A}}&#10;\newcommand{\bk}{\boldsymbol{k}}&#10;\newcommand{\bq}{\boldsymbol{q}}&#10;\newcommand{\bB}{\boldsymbol{B}}&#10;\newcommand{\bE}{\boldsymbol{E}}&#10;\newcommand{\bF}{\boldsymbol{F}}&#10;\newcommand{\bj}{\boldsymbol{j}}&#10;\newcommand{\bS}{\boldsymbol{S}}&#10;\newcommand{\cs}{c_\mathrm{s}}&#10;\newcommand{\vA}{\boldsymbol{v}_\mathrm{A}}&#10;\newcommand{\bomega}{\boldsymbol{\omega}}&#10;&#10;&#10;   \color{blue} $U_\mathrm{rms}$&#10;&#10;\end{document}"/>
  <p:tag name="IGUANATEXSIZE" val="18"/>
  <p:tag name="IGUANATEXCURSOR" val="1050"/>
  <p:tag name="TRANSPARENCY" val="True"/>
  <p:tag name="LATEXENGINEID" val="0"/>
  <p:tag name="TEMPFOLDER" val="/private/var/folders/0f/gtb7swjn2cn61vw8j1p8954r0000gq/T/com.microsoft.Powerpoint/TemporaryItems/"/>
  <p:tag name="LATEXFORMHEIGHT" val="562"/>
  <p:tag name="LATEXFORMWIDTH" val="1393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"/>
  <p:tag name="ORIGINALWIDTH" val="20"/>
  <p:tag name="OUTPUTTYPE" val="PDF"/>
  <p:tag name="IGUANATEXVERSION" val="160"/>
  <p:tag name="LATEXADDIN" val="\documentclass{article}&#10;\usepackage{amsmath}&#10;\usepackage{xcolor}&#10;\pagestyle{empty}&#10;\begin{document}&#10;&#10;&#10;% personal commands&#10;\newcommand{\Pm}{\mathrm{Pr}_\mathrm{M}}&#10;\newcommand{\Rm}{\mathrm{Re}_\mathrm{M}}&#10;\newcommand{\Rey}{\mathrm{Re}}&#10;\newcommand{\SSSS}{\mbox{\boldmath ${\sf S}$} {}}&#10;&#10;\newcommand{\BB}{\boldsymbol{B}}&#10;\newcommand{\bb}{\boldsymbol{b}}&#10;\newcommand{\UU}{\boldsymbol{U}}&#10;\newcommand{\bx}{\boldsymbol{x}}&#10;\newcommand{\by}{\boldsymbol{y}}&#10;\newcommand{\bz}{\boldsymbol{z}}&#10;\newcommand{\bu}{\boldsymbol{u}}&#10;\newcommand{\br}{\boldsymbol{r}}&#10;\newcommand{\bv}{\boldsymbol{v}}&#10;\newcommand{\be}{\boldsymbol{e}}&#10;\newcommand{\bg}{\boldsymbol{g}}&#10;\newcommand{\bA}{\boldsymbol{A}}&#10;\newcommand{\bk}{\boldsymbol{k}}&#10;\newcommand{\bq}{\boldsymbol{q}}&#10;\newcommand{\bB}{\boldsymbol{B}}&#10;\newcommand{\bE}{\boldsymbol{E}}&#10;\newcommand{\bF}{\boldsymbol{F}}&#10;\newcommand{\bj}{\boldsymbol{j}}&#10;\newcommand{\bS}{\boldsymbol{S}}&#10;\newcommand{\cs}{c_\mathrm{s}}&#10;\newcommand{\vA}{\boldsymbol{v}_\mathrm{A}}&#10;\newcommand{\bomega}{\boldsymbol{\omega}}&#10;&#10;&#10; $B_\mathrm{rms}$&#10;&#10;\end{document}"/>
  <p:tag name="IGUANATEXSIZE" val="18"/>
  <p:tag name="IGUANATEXCURSOR" val="1032"/>
  <p:tag name="TRANSPARENCY" val="True"/>
  <p:tag name="LATEXENGINEID" val="0"/>
  <p:tag name="TEMPFOLDER" val="/private/var/folders/0f/gtb7swjn2cn61vw8j1p8954r0000gq/T/com.microsoft.Powerpoint/TemporaryItems/"/>
  <p:tag name="LATEXFORMHEIGHT" val="562"/>
  <p:tag name="LATEXFORMWIDTH" val="1393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"/>
  <p:tag name="ORIGINALWIDTH" val="64"/>
  <p:tag name="OUTPUTTYPE" val="PDF"/>
  <p:tag name="IGUANATEXVERSION" val="160"/>
  <p:tag name="LATEXADDIN" val="\documentclass{article}&#10;\usepackage{amsmath}&#10;\usepackage{xcolor}&#10;\pagestyle{empty}&#10;\begin{document}&#10;&#10;&#10;% personal commands&#10;\newcommand{\Pm}{\mathrm{Pr}_\mathrm{M}}&#10;\newcommand{\Rm}{\mathrm{Re}_\mathrm{M}}&#10;\newcommand{\Rey}{\mathrm{Re}}&#10;\newcommand{\SSSS}{\mbox{\boldmath ${\sf S}$} {}}&#10;&#10;\newcommand{\AAA}{\boldsymbol{A}}&#10;\newcommand{\BB}{\boldsymbol{B}}&#10;\newcommand{\bb}{\boldsymbol{b}}&#10;\newcommand{\UU}{\boldsymbol{U}}&#10;\newcommand{\bx}{\boldsymbol{x}}&#10;\newcommand{\by}{\boldsymbol{y}}&#10;\newcommand{\bz}{\boldsymbol{z}}&#10;\newcommand{\bu}{\boldsymbol{u}}&#10;\newcommand{\br}{\boldsymbol{r}}&#10;\newcommand{\bv}{\boldsymbol{v}}&#10;\newcommand{\be}{\boldsymbol{e}}&#10;\newcommand{\bg}{\boldsymbol{g}}&#10;\newcommand{\bA}{\boldsymbol{A}}&#10;\newcommand{\bk}{\boldsymbol{k}}&#10;\newcommand{\bq}{\boldsymbol{q}}&#10;\newcommand{\bB}{\boldsymbol{B}}&#10;\newcommand{\bE}{\boldsymbol{E}}&#10;\newcommand{\bF}{\boldsymbol{F}}&#10;\newcommand{\bj}{\boldsymbol{j}}&#10;\newcommand{\bS}{\boldsymbol{S}}&#10;\newcommand{\cs}{c_\mathrm{s}}&#10;\newcommand{\vA}{\boldsymbol{v}_\mathrm{A}}&#10;\newcommand{\bomega}{\boldsymbol{\omega}}&#10;&#10;\textcolor{gray}{&#10;$\langle \AAA \cdot \BB \rangle + \frac{2  \langle \mu_5 \rangle}{\lambda}$&#10;}&#10;&#10;\end{document}"/>
  <p:tag name="IGUANATEXSIZE" val="18"/>
  <p:tag name="IGUANATEXCURSOR" val="1079"/>
  <p:tag name="TRANSPARENCY" val="True"/>
  <p:tag name="LATEXENGINEID" val="0"/>
  <p:tag name="TEMPFOLDER" val="/private/var/folders/0f/gtb7swjn2cn61vw8j1p8954r0000gq/T/com.microsoft.Powerpoint/TemporaryItems/"/>
  <p:tag name="LATEXFORMHEIGHT" val="562"/>
  <p:tag name="LATEXFORMWIDTH" val="1393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"/>
  <p:tag name="ORIGINALWIDTH" val="10"/>
  <p:tag name="OUTPUTTYPE" val="PDF"/>
  <p:tag name="IGUANATEXVERSION" val="160"/>
  <p:tag name="LATEXADDIN" val="\documentclass{article}&#10;\usepackage{amsmath}&#10;\usepackage[RGB]{xcolor}&#10;\pagestyle{empty}&#10;\begin{document}&#10;&#10;&#10;% personal commands&#10;\newcommand{\Pm}{\mathrm{Pr}_\mathrm{M}}&#10;\newcommand{\Rm}{\mathrm{Re}_\mathrm{M}}&#10;\newcommand{\Rey}{\mathrm{Re}}&#10;\newcommand{\SSSS}{\mbox{\boldmath ${\sf S}$} {}}&#10;&#10;\newcommand{\BB}{\boldsymbol{B}}&#10;\newcommand{\bb}{\boldsymbol{b}}&#10;\newcommand{\UU}{\boldsymbol{U}}&#10;\newcommand{\bx}{\boldsymbol{x}}&#10;\newcommand{\by}{\boldsymbol{y}}&#10;\newcommand{\bz}{\boldsymbol{z}}&#10;\newcommand{\bu}{\boldsymbol{u}}&#10;\newcommand{\br}{\boldsymbol{r}}&#10;\newcommand{\bv}{\boldsymbol{v}}&#10;\newcommand{\be}{\boldsymbol{e}}&#10;\newcommand{\bg}{\boldsymbol{g}}&#10;\newcommand{\bA}{\boldsymbol{A}}&#10;\newcommand{\bk}{\boldsymbol{k}}&#10;\newcommand{\bq}{\boldsymbol{q}}&#10;\newcommand{\bB}{\boldsymbol{B}}&#10;\newcommand{\bE}{\boldsymbol{E}}&#10;\newcommand{\bF}{\boldsymbol{F}}&#10;\newcommand{\bj}{\boldsymbol{j}}&#10;\newcommand{\bS}{\boldsymbol{S}}&#10;\newcommand{\cs}{c_\mathrm{s}}&#10;\newcommand{\vA}{\boldsymbol{v}_\mathrm{A}}&#10;\newcommand{\bomega}{\boldsymbol{\omega}}&#10;&#10;&#10;&#10;   \color[RGB]{234, 51, 247} $\mu_5$&#10;&#10;\end{document}"/>
  <p:tag name="IGUANATEXSIZE" val="18"/>
  <p:tag name="IGUANATEXCURSOR" val="1065"/>
  <p:tag name="TRANSPARENCY" val="True"/>
  <p:tag name="LATEXENGINEID" val="0"/>
  <p:tag name="TEMPFOLDER" val="/private/var/folders/0f/gtb7swjn2cn61vw8j1p8954r0000gq/T/com.microsoft.Powerpoint/TemporaryItems/"/>
  <p:tag name="LATEXFORMHEIGHT" val="562"/>
  <p:tag name="LATEXFORMWIDTH" val="1393"/>
  <p:tag name="LATEXFORMWRAP" val="True"/>
  <p:tag name="BITMAPVECTOR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2900</TotalTime>
  <Words>1537</Words>
  <Application>Microsoft Macintosh PowerPoint</Application>
  <PresentationFormat>Widescreen</PresentationFormat>
  <Paragraphs>527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Apple SD Gothic Neo</vt:lpstr>
      <vt:lpstr>Aptos</vt:lpstr>
      <vt:lpstr>Arial</vt:lpstr>
      <vt:lpstr>Calibri</vt:lpstr>
      <vt:lpstr>Cambria Math</vt:lpstr>
      <vt:lpstr>Consolas</vt:lpstr>
      <vt:lpstr>Open Sans</vt:lpstr>
      <vt:lpstr>Open Sans SemiBold</vt:lpstr>
      <vt:lpstr>Rockwell Extra Bold</vt:lpstr>
      <vt:lpstr>Times New Roman</vt:lpstr>
      <vt:lpstr>Wingdings</vt:lpstr>
      <vt:lpstr>Wood Type</vt:lpstr>
      <vt:lpstr>chiral mhd</vt:lpstr>
      <vt:lpstr>outline</vt:lpstr>
      <vt:lpstr>outline</vt:lpstr>
      <vt:lpstr>the story so far</vt:lpstr>
      <vt:lpstr>astroparticle physics</vt:lpstr>
      <vt:lpstr>the story so far</vt:lpstr>
      <vt:lpstr>why else consider magnetic fields?</vt:lpstr>
      <vt:lpstr>seed for galactic fields?</vt:lpstr>
      <vt:lpstr>fields in the voids?</vt:lpstr>
      <vt:lpstr>fields in the voids?</vt:lpstr>
      <vt:lpstr>could all the MFs be astrophysical?</vt:lpstr>
      <vt:lpstr>magnetic history of the universe for primordial fields</vt:lpstr>
      <vt:lpstr>magnetic history of the universe for primordial fields</vt:lpstr>
      <vt:lpstr>why is chiral mhd required?</vt:lpstr>
      <vt:lpstr>outline</vt:lpstr>
      <vt:lpstr>what is chirality?</vt:lpstr>
      <vt:lpstr>chiral magnetic effect</vt:lpstr>
      <vt:lpstr>thermodynamics of chiral quantities</vt:lpstr>
      <vt:lpstr>Quantum basis of these effects</vt:lpstr>
      <vt:lpstr>chiral effects relevant in many physical situations</vt:lpstr>
      <vt:lpstr>multiple kinds of chiral effects</vt:lpstr>
      <vt:lpstr>outline</vt:lpstr>
      <vt:lpstr>chiral current enters the induction equation</vt:lpstr>
      <vt:lpstr>equation for μ_5</vt:lpstr>
      <vt:lpstr>equation for μ_5</vt:lpstr>
      <vt:lpstr>“all” equations of chiral mhd</vt:lpstr>
      <vt:lpstr>full set of equations for the chemical potentials</vt:lpstr>
      <vt:lpstr>why do we care? a Standard Model dynamo!</vt:lpstr>
      <vt:lpstr>outline</vt:lpstr>
      <vt:lpstr>chiral module in pencil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</dc:title>
  <dc:creator>Deepen Garg</dc:creator>
  <cp:lastModifiedBy>Deepen Garg</cp:lastModifiedBy>
  <cp:revision>68</cp:revision>
  <dcterms:created xsi:type="dcterms:W3CDTF">2024-05-07T00:49:50Z</dcterms:created>
  <dcterms:modified xsi:type="dcterms:W3CDTF">2025-10-23T07:22:21Z</dcterms:modified>
</cp:coreProperties>
</file>